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3" r:id="rId2"/>
    <p:sldId id="257" r:id="rId3"/>
    <p:sldId id="274" r:id="rId4"/>
    <p:sldId id="275" r:id="rId5"/>
    <p:sldId id="272" r:id="rId6"/>
    <p:sldId id="266" r:id="rId7"/>
    <p:sldId id="261" r:id="rId8"/>
    <p:sldId id="276" r:id="rId9"/>
    <p:sldId id="262" r:id="rId10"/>
    <p:sldId id="267" r:id="rId11"/>
    <p:sldId id="268" r:id="rId12"/>
    <p:sldId id="263" r:id="rId13"/>
    <p:sldId id="277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E0F331-FE8E-7A8A-648B-F0C4B3D77FB5}" name="Shivang Pandey" initials="SP" userId="S::shivang.pandey@ki.se::5912e07b-bde4-4ccc-aa55-520c1288b1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0433"/>
    <a:srgbClr val="4C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64093-9B49-467C-B1F8-AB3C9D5B810E}" v="399" dt="2025-09-20T15:29:16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80508" autoAdjust="0"/>
  </p:normalViewPr>
  <p:slideViewPr>
    <p:cSldViewPr snapToGrid="0">
      <p:cViewPr varScale="1">
        <p:scale>
          <a:sx n="71" d="100"/>
          <a:sy n="71" d="100"/>
        </p:scale>
        <p:origin x="85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vang Pandey" userId="5912e07b-bde4-4ccc-aa55-520c1288b1f9" providerId="ADAL" clId="{51E9757C-2F8A-4AFC-8973-41665DC0D3CB}"/>
    <pc:docChg chg="undo custSel addSld delSld modSld">
      <pc:chgData name="Shivang Pandey" userId="5912e07b-bde4-4ccc-aa55-520c1288b1f9" providerId="ADAL" clId="{51E9757C-2F8A-4AFC-8973-41665DC0D3CB}" dt="2025-09-11T18:11:06.444" v="876" actId="2696"/>
      <pc:docMkLst>
        <pc:docMk/>
      </pc:docMkLst>
      <pc:sldChg chg="addSp delSp modSp del mod">
        <pc:chgData name="Shivang Pandey" userId="5912e07b-bde4-4ccc-aa55-520c1288b1f9" providerId="ADAL" clId="{51E9757C-2F8A-4AFC-8973-41665DC0D3CB}" dt="2025-09-11T18:03:43.455" v="780" actId="47"/>
        <pc:sldMkLst>
          <pc:docMk/>
          <pc:sldMk cId="2194354055" sldId="260"/>
        </pc:sldMkLst>
      </pc:sldChg>
      <pc:sldChg chg="addSp delSp modSp mod">
        <pc:chgData name="Shivang Pandey" userId="5912e07b-bde4-4ccc-aa55-520c1288b1f9" providerId="ADAL" clId="{51E9757C-2F8A-4AFC-8973-41665DC0D3CB}" dt="2025-09-11T18:04:21.429" v="786" actId="1076"/>
        <pc:sldMkLst>
          <pc:docMk/>
          <pc:sldMk cId="1210793107" sldId="261"/>
        </pc:sldMkLst>
      </pc:sldChg>
      <pc:sldChg chg="addSp delSp modSp mod modAnim">
        <pc:chgData name="Shivang Pandey" userId="5912e07b-bde4-4ccc-aa55-520c1288b1f9" providerId="ADAL" clId="{51E9757C-2F8A-4AFC-8973-41665DC0D3CB}" dt="2025-09-11T17:57:31.389" v="606" actId="1076"/>
        <pc:sldMkLst>
          <pc:docMk/>
          <pc:sldMk cId="1369156783" sldId="264"/>
        </pc:sldMkLst>
      </pc:sldChg>
      <pc:sldChg chg="addSp delSp modSp add mod modNotesTx">
        <pc:chgData name="Shivang Pandey" userId="5912e07b-bde4-4ccc-aa55-520c1288b1f9" providerId="ADAL" clId="{51E9757C-2F8A-4AFC-8973-41665DC0D3CB}" dt="2025-09-11T18:02:31.501" v="779" actId="1076"/>
        <pc:sldMkLst>
          <pc:docMk/>
          <pc:sldMk cId="813916902" sldId="265"/>
        </pc:sldMkLst>
      </pc:sldChg>
      <pc:sldChg chg="addSp delSp modSp add mod setBg">
        <pc:chgData name="Shivang Pandey" userId="5912e07b-bde4-4ccc-aa55-520c1288b1f9" providerId="ADAL" clId="{51E9757C-2F8A-4AFC-8973-41665DC0D3CB}" dt="2025-09-11T18:10:54.950" v="875" actId="1076"/>
        <pc:sldMkLst>
          <pc:docMk/>
          <pc:sldMk cId="3364691205" sldId="266"/>
        </pc:sldMkLst>
        <pc:spChg chg="mod">
          <ac:chgData name="Shivang Pandey" userId="5912e07b-bde4-4ccc-aa55-520c1288b1f9" providerId="ADAL" clId="{51E9757C-2F8A-4AFC-8973-41665DC0D3CB}" dt="2025-09-11T18:06:23.823" v="836" actId="26606"/>
          <ac:spMkLst>
            <pc:docMk/>
            <pc:sldMk cId="3364691205" sldId="266"/>
            <ac:spMk id="2" creationId="{04DEC6EC-9E68-3C7B-C6A3-60CD6CD0D97F}"/>
          </ac:spMkLst>
        </pc:spChg>
        <pc:picChg chg="add mod">
          <ac:chgData name="Shivang Pandey" userId="5912e07b-bde4-4ccc-aa55-520c1288b1f9" providerId="ADAL" clId="{51E9757C-2F8A-4AFC-8973-41665DC0D3CB}" dt="2025-09-11T18:10:43.381" v="873" actId="1076"/>
          <ac:picMkLst>
            <pc:docMk/>
            <pc:sldMk cId="3364691205" sldId="266"/>
            <ac:picMk id="3074" creationId="{D9E5DF50-0DDE-9981-BE10-BA58F6A16FD6}"/>
          </ac:picMkLst>
        </pc:picChg>
        <pc:picChg chg="add mod">
          <ac:chgData name="Shivang Pandey" userId="5912e07b-bde4-4ccc-aa55-520c1288b1f9" providerId="ADAL" clId="{51E9757C-2F8A-4AFC-8973-41665DC0D3CB}" dt="2025-09-11T18:10:54.950" v="875" actId="1076"/>
          <ac:picMkLst>
            <pc:docMk/>
            <pc:sldMk cId="3364691205" sldId="266"/>
            <ac:picMk id="3076" creationId="{9198A766-9FB0-C375-800E-3635F3FB5F13}"/>
          </ac:picMkLst>
        </pc:picChg>
      </pc:sldChg>
      <pc:sldChg chg="modSp add del mod">
        <pc:chgData name="Shivang Pandey" userId="5912e07b-bde4-4ccc-aa55-520c1288b1f9" providerId="ADAL" clId="{51E9757C-2F8A-4AFC-8973-41665DC0D3CB}" dt="2025-09-11T18:11:06.444" v="876" actId="2696"/>
        <pc:sldMkLst>
          <pc:docMk/>
          <pc:sldMk cId="2323869098" sldId="267"/>
        </pc:sldMkLst>
      </pc:sldChg>
    </pc:docChg>
  </pc:docChgLst>
  <pc:docChgLst>
    <pc:chgData name="Shivang Pandey" userId="5912e07b-bde4-4ccc-aa55-520c1288b1f9" providerId="ADAL" clId="{C9664093-9B49-467C-B1F8-AB3C9D5B810E}"/>
    <pc:docChg chg="modSld">
      <pc:chgData name="Shivang Pandey" userId="5912e07b-bde4-4ccc-aa55-520c1288b1f9" providerId="ADAL" clId="{C9664093-9B49-467C-B1F8-AB3C9D5B810E}" dt="2025-09-08T09:20:37.872" v="123" actId="20577"/>
      <pc:docMkLst>
        <pc:docMk/>
      </pc:docMkLst>
      <pc:sldChg chg="modSp mod">
        <pc:chgData name="Shivang Pandey" userId="5912e07b-bde4-4ccc-aa55-520c1288b1f9" providerId="ADAL" clId="{C9664093-9B49-467C-B1F8-AB3C9D5B810E}" dt="2025-09-08T09:20:37.872" v="123" actId="20577"/>
        <pc:sldMkLst>
          <pc:docMk/>
          <pc:sldMk cId="3105765116" sldId="262"/>
        </pc:sldMkLst>
      </pc:sldChg>
    </pc:docChg>
  </pc:docChgLst>
  <pc:docChgLst>
    <pc:chgData name="Shivang Pandey" userId="5912e07b-bde4-4ccc-aa55-520c1288b1f9" providerId="ADAL" clId="{05D471EC-51F2-4C03-84F0-A5F09A487B8A}"/>
    <pc:docChg chg="undo redo custSel addSld delSld modSld sldOrd modMainMaster">
      <pc:chgData name="Shivang Pandey" userId="5912e07b-bde4-4ccc-aa55-520c1288b1f9" providerId="ADAL" clId="{05D471EC-51F2-4C03-84F0-A5F09A487B8A}" dt="2025-09-20T15:30:00.004" v="2014" actId="20577"/>
      <pc:docMkLst>
        <pc:docMk/>
      </pc:docMkLst>
      <pc:sldChg chg="addSp delSp modSp del mod">
        <pc:chgData name="Shivang Pandey" userId="5912e07b-bde4-4ccc-aa55-520c1288b1f9" providerId="ADAL" clId="{05D471EC-51F2-4C03-84F0-A5F09A487B8A}" dt="2025-09-19T11:46:14.894" v="1451" actId="47"/>
        <pc:sldMkLst>
          <pc:docMk/>
          <pc:sldMk cId="885432561" sldId="256"/>
        </pc:sldMkLst>
        <pc:picChg chg="add del mod">
          <ac:chgData name="Shivang Pandey" userId="5912e07b-bde4-4ccc-aa55-520c1288b1f9" providerId="ADAL" clId="{05D471EC-51F2-4C03-84F0-A5F09A487B8A}" dt="2025-09-19T11:18:07.738" v="1443" actId="478"/>
          <ac:picMkLst>
            <pc:docMk/>
            <pc:sldMk cId="885432561" sldId="256"/>
            <ac:picMk id="1026" creationId="{A07F2370-230F-0482-EE71-F3D6F002EDE2}"/>
          </ac:picMkLst>
        </pc:picChg>
        <pc:picChg chg="add del mod">
          <ac:chgData name="Shivang Pandey" userId="5912e07b-bde4-4ccc-aa55-520c1288b1f9" providerId="ADAL" clId="{05D471EC-51F2-4C03-84F0-A5F09A487B8A}" dt="2025-09-19T11:37:59.554" v="1449" actId="21"/>
          <ac:picMkLst>
            <pc:docMk/>
            <pc:sldMk cId="885432561" sldId="256"/>
            <ac:picMk id="2050" creationId="{59318004-D66D-6A84-0531-E86C92922E2A}"/>
          </ac:picMkLst>
        </pc:picChg>
      </pc:sldChg>
      <pc:sldChg chg="modSp mod">
        <pc:chgData name="Shivang Pandey" userId="5912e07b-bde4-4ccc-aa55-520c1288b1f9" providerId="ADAL" clId="{05D471EC-51F2-4C03-84F0-A5F09A487B8A}" dt="2025-09-20T15:29:34.359" v="2011" actId="20577"/>
        <pc:sldMkLst>
          <pc:docMk/>
          <pc:sldMk cId="2372497247" sldId="257"/>
        </pc:sldMkLst>
        <pc:spChg chg="mod">
          <ac:chgData name="Shivang Pandey" userId="5912e07b-bde4-4ccc-aa55-520c1288b1f9" providerId="ADAL" clId="{05D471EC-51F2-4C03-84F0-A5F09A487B8A}" dt="2025-09-19T11:52:43.250" v="1467" actId="207"/>
          <ac:spMkLst>
            <pc:docMk/>
            <pc:sldMk cId="2372497247" sldId="257"/>
            <ac:spMk id="2" creationId="{F5E7C9A8-519D-FC6E-BE4E-F273ECC3122C}"/>
          </ac:spMkLst>
        </pc:spChg>
        <pc:spChg chg="mod">
          <ac:chgData name="Shivang Pandey" userId="5912e07b-bde4-4ccc-aa55-520c1288b1f9" providerId="ADAL" clId="{05D471EC-51F2-4C03-84F0-A5F09A487B8A}" dt="2025-09-20T15:29:34.359" v="2011" actId="20577"/>
          <ac:spMkLst>
            <pc:docMk/>
            <pc:sldMk cId="2372497247" sldId="257"/>
            <ac:spMk id="3" creationId="{07F16959-281D-9AD0-773B-2E72BA6D4325}"/>
          </ac:spMkLst>
        </pc:spChg>
        <pc:spChg chg="mod">
          <ac:chgData name="Shivang Pandey" userId="5912e07b-bde4-4ccc-aa55-520c1288b1f9" providerId="ADAL" clId="{05D471EC-51F2-4C03-84F0-A5F09A487B8A}" dt="2025-09-20T09:11:06.970" v="1794" actId="207"/>
          <ac:spMkLst>
            <pc:docMk/>
            <pc:sldMk cId="2372497247" sldId="257"/>
            <ac:spMk id="4" creationId="{2E0AFAA8-75B6-AB42-9FDC-4CF59DA66213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2372497247" sldId="257"/>
            <ac:spMk id="5" creationId="{D0FE28F3-CFD5-96EB-AB86-49FC62F10C4C}"/>
          </ac:spMkLst>
        </pc:spChg>
        <pc:spChg chg="mod">
          <ac:chgData name="Shivang Pandey" userId="5912e07b-bde4-4ccc-aa55-520c1288b1f9" providerId="ADAL" clId="{05D471EC-51F2-4C03-84F0-A5F09A487B8A}" dt="2025-09-20T09:11:03.598" v="1793" actId="207"/>
          <ac:spMkLst>
            <pc:docMk/>
            <pc:sldMk cId="2372497247" sldId="257"/>
            <ac:spMk id="6" creationId="{9FB52865-B953-5399-C7A3-9D8AD98CDF96}"/>
          </ac:spMkLst>
        </pc:spChg>
        <pc:spChg chg="mod">
          <ac:chgData name="Shivang Pandey" userId="5912e07b-bde4-4ccc-aa55-520c1288b1f9" providerId="ADAL" clId="{05D471EC-51F2-4C03-84F0-A5F09A487B8A}" dt="2025-09-20T09:11:45.475" v="1795" actId="207"/>
          <ac:spMkLst>
            <pc:docMk/>
            <pc:sldMk cId="2372497247" sldId="257"/>
            <ac:spMk id="8" creationId="{A3CA6EB5-91D3-D2DA-2160-EDA97222D856}"/>
          </ac:spMkLst>
        </pc:spChg>
      </pc:sldChg>
      <pc:sldChg chg="addSp delSp modSp mod setBg">
        <pc:chgData name="Shivang Pandey" userId="5912e07b-bde4-4ccc-aa55-520c1288b1f9" providerId="ADAL" clId="{05D471EC-51F2-4C03-84F0-A5F09A487B8A}" dt="2025-09-10T20:49:23.782" v="10" actId="26606"/>
        <pc:sldMkLst>
          <pc:docMk/>
          <pc:sldMk cId="2194354055" sldId="260"/>
        </pc:sldMkLst>
      </pc:sldChg>
      <pc:sldChg chg="addSp delSp modSp add mod setBg chgLayout">
        <pc:chgData name="Shivang Pandey" userId="5912e07b-bde4-4ccc-aa55-520c1288b1f9" providerId="ADAL" clId="{05D471EC-51F2-4C03-84F0-A5F09A487B8A}" dt="2025-09-20T09:26:04.777" v="1866" actId="478"/>
        <pc:sldMkLst>
          <pc:docMk/>
          <pc:sldMk cId="4116704812" sldId="260"/>
        </pc:sldMkLst>
        <pc:picChg chg="add del mod">
          <ac:chgData name="Shivang Pandey" userId="5912e07b-bde4-4ccc-aa55-520c1288b1f9" providerId="ADAL" clId="{05D471EC-51F2-4C03-84F0-A5F09A487B8A}" dt="2025-09-20T09:26:04.777" v="1866" actId="478"/>
          <ac:picMkLst>
            <pc:docMk/>
            <pc:sldMk cId="4116704812" sldId="260"/>
            <ac:picMk id="3" creationId="{BC33BD32-2A10-2F16-10C2-C548952F1D90}"/>
          </ac:picMkLst>
        </pc:picChg>
      </pc:sldChg>
      <pc:sldChg chg="addSp delSp modSp mod ord modAnim modNotesTx">
        <pc:chgData name="Shivang Pandey" userId="5912e07b-bde4-4ccc-aa55-520c1288b1f9" providerId="ADAL" clId="{05D471EC-51F2-4C03-84F0-A5F09A487B8A}" dt="2025-09-20T09:13:37.352" v="1813" actId="207"/>
        <pc:sldMkLst>
          <pc:docMk/>
          <pc:sldMk cId="1210793107" sldId="261"/>
        </pc:sldMkLst>
        <pc:spChg chg="mod">
          <ac:chgData name="Shivang Pandey" userId="5912e07b-bde4-4ccc-aa55-520c1288b1f9" providerId="ADAL" clId="{05D471EC-51F2-4C03-84F0-A5F09A487B8A}" dt="2025-09-19T12:04:18.299" v="1492" actId="207"/>
          <ac:spMkLst>
            <pc:docMk/>
            <pc:sldMk cId="1210793107" sldId="261"/>
            <ac:spMk id="2" creationId="{88201F6C-F576-038A-5D53-4BCC96879B2A}"/>
          </ac:spMkLst>
        </pc:spChg>
        <pc:spChg chg="mod">
          <ac:chgData name="Shivang Pandey" userId="5912e07b-bde4-4ccc-aa55-520c1288b1f9" providerId="ADAL" clId="{05D471EC-51F2-4C03-84F0-A5F09A487B8A}" dt="2025-09-20T09:13:37.352" v="1813" actId="207"/>
          <ac:spMkLst>
            <pc:docMk/>
            <pc:sldMk cId="1210793107" sldId="261"/>
            <ac:spMk id="3" creationId="{5A8D2E2F-24C2-2D86-3006-348EB85563A9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1210793107" sldId="261"/>
            <ac:spMk id="4" creationId="{ED5DAC25-621F-9338-0A9A-81954789F6CF}"/>
          </ac:spMkLst>
        </pc:spChg>
        <pc:spChg chg="add del mod">
          <ac:chgData name="Shivang Pandey" userId="5912e07b-bde4-4ccc-aa55-520c1288b1f9" providerId="ADAL" clId="{05D471EC-51F2-4C03-84F0-A5F09A487B8A}" dt="2025-09-19T14:57:25.034" v="1560" actId="478"/>
          <ac:spMkLst>
            <pc:docMk/>
            <pc:sldMk cId="1210793107" sldId="261"/>
            <ac:spMk id="5" creationId="{FA90D524-09E7-E4C1-2FFE-4221C60288DC}"/>
          </ac:spMkLst>
        </pc:spChg>
        <pc:spChg chg="add mod">
          <ac:chgData name="Shivang Pandey" userId="5912e07b-bde4-4ccc-aa55-520c1288b1f9" providerId="ADAL" clId="{05D471EC-51F2-4C03-84F0-A5F09A487B8A}" dt="2025-09-19T12:04:21.400" v="1493" actId="207"/>
          <ac:spMkLst>
            <pc:docMk/>
            <pc:sldMk cId="1210793107" sldId="261"/>
            <ac:spMk id="6" creationId="{7099D066-F81E-DE6E-93A9-EB66CC85EA6C}"/>
          </ac:spMkLst>
        </pc:spChg>
        <pc:spChg chg="add del mod">
          <ac:chgData name="Shivang Pandey" userId="5912e07b-bde4-4ccc-aa55-520c1288b1f9" providerId="ADAL" clId="{05D471EC-51F2-4C03-84F0-A5F09A487B8A}" dt="2025-09-19T14:57:28.854" v="1561" actId="478"/>
          <ac:spMkLst>
            <pc:docMk/>
            <pc:sldMk cId="1210793107" sldId="261"/>
            <ac:spMk id="10" creationId="{76425BE9-D2AD-C23C-7416-29FD039B0075}"/>
          </ac:spMkLst>
        </pc:spChg>
        <pc:spChg chg="mod">
          <ac:chgData name="Shivang Pandey" userId="5912e07b-bde4-4ccc-aa55-520c1288b1f9" providerId="ADAL" clId="{05D471EC-51F2-4C03-84F0-A5F09A487B8A}" dt="2025-09-20T09:12:34.175" v="1808" actId="207"/>
          <ac:spMkLst>
            <pc:docMk/>
            <pc:sldMk cId="1210793107" sldId="261"/>
            <ac:spMk id="17" creationId="{8806B457-BC2B-59A1-4A9A-87EBD18A4199}"/>
          </ac:spMkLst>
        </pc:spChg>
        <pc:spChg chg="mod">
          <ac:chgData name="Shivang Pandey" userId="5912e07b-bde4-4ccc-aa55-520c1288b1f9" providerId="ADAL" clId="{05D471EC-51F2-4C03-84F0-A5F09A487B8A}" dt="2025-09-20T09:13:23.700" v="1811" actId="207"/>
          <ac:spMkLst>
            <pc:docMk/>
            <pc:sldMk cId="1210793107" sldId="261"/>
            <ac:spMk id="18" creationId="{68CF5C45-1BF6-883C-C1E3-C80701A4405E}"/>
          </ac:spMkLst>
        </pc:spChg>
        <pc:picChg chg="add del mod">
          <ac:chgData name="Shivang Pandey" userId="5912e07b-bde4-4ccc-aa55-520c1288b1f9" providerId="ADAL" clId="{05D471EC-51F2-4C03-84F0-A5F09A487B8A}" dt="2025-09-19T14:58:32.214" v="1568" actId="478"/>
          <ac:picMkLst>
            <pc:docMk/>
            <pc:sldMk cId="1210793107" sldId="261"/>
            <ac:picMk id="8" creationId="{949BF88E-31A1-AD23-63CC-819E8A0B4D23}"/>
          </ac:picMkLst>
        </pc:picChg>
        <pc:picChg chg="add mod modCrop">
          <ac:chgData name="Shivang Pandey" userId="5912e07b-bde4-4ccc-aa55-520c1288b1f9" providerId="ADAL" clId="{05D471EC-51F2-4C03-84F0-A5F09A487B8A}" dt="2025-09-19T21:50:07.402" v="1707" actId="1076"/>
          <ac:picMkLst>
            <pc:docMk/>
            <pc:sldMk cId="1210793107" sldId="261"/>
            <ac:picMk id="12" creationId="{3050D3AB-2CB7-C6E6-F65E-4204AC655BE8}"/>
          </ac:picMkLst>
        </pc:picChg>
        <pc:picChg chg="add mod modCrop">
          <ac:chgData name="Shivang Pandey" userId="5912e07b-bde4-4ccc-aa55-520c1288b1f9" providerId="ADAL" clId="{05D471EC-51F2-4C03-84F0-A5F09A487B8A}" dt="2025-09-19T22:33:19.600" v="1715" actId="1076"/>
          <ac:picMkLst>
            <pc:docMk/>
            <pc:sldMk cId="1210793107" sldId="261"/>
            <ac:picMk id="14" creationId="{265DCA42-70DB-280F-6EB1-5CA3AF8D5971}"/>
          </ac:picMkLst>
        </pc:picChg>
        <pc:picChg chg="add mod ord modCrop">
          <ac:chgData name="Shivang Pandey" userId="5912e07b-bde4-4ccc-aa55-520c1288b1f9" providerId="ADAL" clId="{05D471EC-51F2-4C03-84F0-A5F09A487B8A}" dt="2025-09-20T09:12:47.792" v="1809" actId="167"/>
          <ac:picMkLst>
            <pc:docMk/>
            <pc:sldMk cId="1210793107" sldId="261"/>
            <ac:picMk id="16" creationId="{7034DA67-4F87-0F78-657C-76D6A46B57D6}"/>
          </ac:picMkLst>
        </pc:picChg>
        <pc:picChg chg="add del mod">
          <ac:chgData name="Shivang Pandey" userId="5912e07b-bde4-4ccc-aa55-520c1288b1f9" providerId="ADAL" clId="{05D471EC-51F2-4C03-84F0-A5F09A487B8A}" dt="2025-09-19T08:48:00.502" v="1374" actId="478"/>
          <ac:picMkLst>
            <pc:docMk/>
            <pc:sldMk cId="1210793107" sldId="261"/>
            <ac:picMk id="1026" creationId="{5AA6B2A2-2E93-8E38-7676-86CA69711B9F}"/>
          </ac:picMkLst>
        </pc:picChg>
        <pc:picChg chg="add del">
          <ac:chgData name="Shivang Pandey" userId="5912e07b-bde4-4ccc-aa55-520c1288b1f9" providerId="ADAL" clId="{05D471EC-51F2-4C03-84F0-A5F09A487B8A}" dt="2025-09-19T08:47:47.634" v="1371" actId="478"/>
          <ac:picMkLst>
            <pc:docMk/>
            <pc:sldMk cId="1210793107" sldId="261"/>
            <ac:picMk id="1028" creationId="{98E3752D-F946-FAE4-3DD5-16CAEBEF8364}"/>
          </ac:picMkLst>
        </pc:picChg>
        <pc:picChg chg="add del mod">
          <ac:chgData name="Shivang Pandey" userId="5912e07b-bde4-4ccc-aa55-520c1288b1f9" providerId="ADAL" clId="{05D471EC-51F2-4C03-84F0-A5F09A487B8A}" dt="2025-09-19T14:20:29.084" v="1551" actId="478"/>
          <ac:picMkLst>
            <pc:docMk/>
            <pc:sldMk cId="1210793107" sldId="261"/>
            <ac:picMk id="1030" creationId="{E0609484-1FB6-7CC3-6393-2C9095F1514A}"/>
          </ac:picMkLst>
        </pc:picChg>
        <pc:picChg chg="add del mod">
          <ac:chgData name="Shivang Pandey" userId="5912e07b-bde4-4ccc-aa55-520c1288b1f9" providerId="ADAL" clId="{05D471EC-51F2-4C03-84F0-A5F09A487B8A}" dt="2025-09-19T13:11:35.918" v="1524" actId="478"/>
          <ac:picMkLst>
            <pc:docMk/>
            <pc:sldMk cId="1210793107" sldId="261"/>
            <ac:picMk id="1032" creationId="{085F7144-117A-861F-88BE-60BFC13829A1}"/>
          </ac:picMkLst>
        </pc:picChg>
        <pc:picChg chg="add">
          <ac:chgData name="Shivang Pandey" userId="5912e07b-bde4-4ccc-aa55-520c1288b1f9" providerId="ADAL" clId="{05D471EC-51F2-4C03-84F0-A5F09A487B8A}" dt="2025-09-19T13:11:33.256" v="1523"/>
          <ac:picMkLst>
            <pc:docMk/>
            <pc:sldMk cId="1210793107" sldId="261"/>
            <ac:picMk id="1034" creationId="{6F9C096A-5FEE-7A76-366F-D4997432BB2E}"/>
          </ac:picMkLst>
        </pc:picChg>
        <pc:picChg chg="add del mod">
          <ac:chgData name="Shivang Pandey" userId="5912e07b-bde4-4ccc-aa55-520c1288b1f9" providerId="ADAL" clId="{05D471EC-51F2-4C03-84F0-A5F09A487B8A}" dt="2025-09-19T14:19:23.642" v="1549" actId="478"/>
          <ac:picMkLst>
            <pc:docMk/>
            <pc:sldMk cId="1210793107" sldId="261"/>
            <ac:picMk id="1036" creationId="{387A1130-D6AD-1DA4-A0CD-FD9757024085}"/>
          </ac:picMkLst>
        </pc:picChg>
        <pc:picChg chg="add del mod">
          <ac:chgData name="Shivang Pandey" userId="5912e07b-bde4-4ccc-aa55-520c1288b1f9" providerId="ADAL" clId="{05D471EC-51F2-4C03-84F0-A5F09A487B8A}" dt="2025-09-19T14:19:25.438" v="1550" actId="478"/>
          <ac:picMkLst>
            <pc:docMk/>
            <pc:sldMk cId="1210793107" sldId="261"/>
            <ac:picMk id="1038" creationId="{B3342150-9019-C05A-5C10-DF127FDCEECD}"/>
          </ac:picMkLst>
        </pc:picChg>
        <pc:picChg chg="del mod">
          <ac:chgData name="Shivang Pandey" userId="5912e07b-bde4-4ccc-aa55-520c1288b1f9" providerId="ADAL" clId="{05D471EC-51F2-4C03-84F0-A5F09A487B8A}" dt="2025-09-19T08:45:55.879" v="1309" actId="478"/>
          <ac:picMkLst>
            <pc:docMk/>
            <pc:sldMk cId="1210793107" sldId="261"/>
            <ac:picMk id="2050" creationId="{598717ED-FEDA-9493-81FE-D37D3EAA99BA}"/>
          </ac:picMkLst>
        </pc:picChg>
      </pc:sldChg>
      <pc:sldChg chg="addSp delSp modSp mod modAnim">
        <pc:chgData name="Shivang Pandey" userId="5912e07b-bde4-4ccc-aa55-520c1288b1f9" providerId="ADAL" clId="{05D471EC-51F2-4C03-84F0-A5F09A487B8A}" dt="2025-09-20T15:30:00.004" v="2014" actId="20577"/>
        <pc:sldMkLst>
          <pc:docMk/>
          <pc:sldMk cId="3105765116" sldId="262"/>
        </pc:sldMkLst>
        <pc:spChg chg="mod">
          <ac:chgData name="Shivang Pandey" userId="5912e07b-bde4-4ccc-aa55-520c1288b1f9" providerId="ADAL" clId="{05D471EC-51F2-4C03-84F0-A5F09A487B8A}" dt="2025-09-20T15:30:00.004" v="2014" actId="20577"/>
          <ac:spMkLst>
            <pc:docMk/>
            <pc:sldMk cId="3105765116" sldId="262"/>
            <ac:spMk id="2" creationId="{04C4709A-B7CB-F12C-7CCD-F82B34DED76D}"/>
          </ac:spMkLst>
        </pc:spChg>
        <pc:spChg chg="mod">
          <ac:chgData name="Shivang Pandey" userId="5912e07b-bde4-4ccc-aa55-520c1288b1f9" providerId="ADAL" clId="{05D471EC-51F2-4C03-84F0-A5F09A487B8A}" dt="2025-09-20T09:13:53.184" v="1818" actId="207"/>
          <ac:spMkLst>
            <pc:docMk/>
            <pc:sldMk cId="3105765116" sldId="262"/>
            <ac:spMk id="3" creationId="{44314ABA-2DFF-2CA6-9EA8-BCC5746ECE7E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105765116" sldId="262"/>
            <ac:spMk id="4" creationId="{06243B95-464C-025C-D4D3-5CCA6D22E627}"/>
          </ac:spMkLst>
        </pc:spChg>
        <pc:spChg chg="add mod">
          <ac:chgData name="Shivang Pandey" userId="5912e07b-bde4-4ccc-aa55-520c1288b1f9" providerId="ADAL" clId="{05D471EC-51F2-4C03-84F0-A5F09A487B8A}" dt="2025-09-19T12:04:28.179" v="1495" actId="207"/>
          <ac:spMkLst>
            <pc:docMk/>
            <pc:sldMk cId="3105765116" sldId="262"/>
            <ac:spMk id="5" creationId="{BCC6AF58-7B3E-9CD7-FD9B-D665D87AD33A}"/>
          </ac:spMkLst>
        </pc:spChg>
        <pc:spChg chg="mod">
          <ac:chgData name="Shivang Pandey" userId="5912e07b-bde4-4ccc-aa55-520c1288b1f9" providerId="ADAL" clId="{05D471EC-51F2-4C03-84F0-A5F09A487B8A}" dt="2025-09-20T09:13:50.860" v="1817" actId="207"/>
          <ac:spMkLst>
            <pc:docMk/>
            <pc:sldMk cId="3105765116" sldId="262"/>
            <ac:spMk id="6" creationId="{B88776C2-4980-C6CA-5CE4-E338B4FF1E4E}"/>
          </ac:spMkLst>
        </pc:spChg>
        <pc:spChg chg="mod">
          <ac:chgData name="Shivang Pandey" userId="5912e07b-bde4-4ccc-aa55-520c1288b1f9" providerId="ADAL" clId="{05D471EC-51F2-4C03-84F0-A5F09A487B8A}" dt="2025-09-20T09:13:56.214" v="1819" actId="207"/>
          <ac:spMkLst>
            <pc:docMk/>
            <pc:sldMk cId="3105765116" sldId="262"/>
            <ac:spMk id="7" creationId="{431D91B8-E41F-5694-4229-AAC6BDFB56AD}"/>
          </ac:spMkLst>
        </pc:spChg>
        <pc:picChg chg="add mod">
          <ac:chgData name="Shivang Pandey" userId="5912e07b-bde4-4ccc-aa55-520c1288b1f9" providerId="ADAL" clId="{05D471EC-51F2-4C03-84F0-A5F09A487B8A}" dt="2025-09-15T15:46:47.609" v="1123" actId="2711"/>
          <ac:picMkLst>
            <pc:docMk/>
            <pc:sldMk cId="3105765116" sldId="262"/>
            <ac:picMk id="11" creationId="{CD2EE269-00F5-0C56-D3BA-F5D5A4324C8F}"/>
          </ac:picMkLst>
        </pc:picChg>
        <pc:picChg chg="add mod">
          <ac:chgData name="Shivang Pandey" userId="5912e07b-bde4-4ccc-aa55-520c1288b1f9" providerId="ADAL" clId="{05D471EC-51F2-4C03-84F0-A5F09A487B8A}" dt="2025-09-15T15:46:47.609" v="1123" actId="2711"/>
          <ac:picMkLst>
            <pc:docMk/>
            <pc:sldMk cId="3105765116" sldId="262"/>
            <ac:picMk id="1026" creationId="{CD19315E-6B7D-F13B-5516-D5342261B84B}"/>
          </ac:picMkLst>
        </pc:picChg>
      </pc:sldChg>
      <pc:sldChg chg="addSp delSp modSp mod modAnim">
        <pc:chgData name="Shivang Pandey" userId="5912e07b-bde4-4ccc-aa55-520c1288b1f9" providerId="ADAL" clId="{05D471EC-51F2-4C03-84F0-A5F09A487B8A}" dt="2025-09-20T09:18:55.282" v="1858" actId="1076"/>
        <pc:sldMkLst>
          <pc:docMk/>
          <pc:sldMk cId="4188521534" sldId="263"/>
        </pc:sldMkLst>
        <pc:spChg chg="mod">
          <ac:chgData name="Shivang Pandey" userId="5912e07b-bde4-4ccc-aa55-520c1288b1f9" providerId="ADAL" clId="{05D471EC-51F2-4C03-84F0-A5F09A487B8A}" dt="2025-09-19T12:04:45.684" v="1499" actId="207"/>
          <ac:spMkLst>
            <pc:docMk/>
            <pc:sldMk cId="4188521534" sldId="263"/>
            <ac:spMk id="2" creationId="{8545A4F6-B513-C87E-8639-0AAA5B21FF86}"/>
          </ac:spMkLst>
        </pc:spChg>
        <pc:spChg chg="mod">
          <ac:chgData name="Shivang Pandey" userId="5912e07b-bde4-4ccc-aa55-520c1288b1f9" providerId="ADAL" clId="{05D471EC-51F2-4C03-84F0-A5F09A487B8A}" dt="2025-09-20T09:16:28.373" v="1840" actId="207"/>
          <ac:spMkLst>
            <pc:docMk/>
            <pc:sldMk cId="4188521534" sldId="263"/>
            <ac:spMk id="3" creationId="{9833CAAB-E9AD-2286-3CE2-094DC5CAD754}"/>
          </ac:spMkLst>
        </pc:spChg>
        <pc:spChg chg="mod">
          <ac:chgData name="Shivang Pandey" userId="5912e07b-bde4-4ccc-aa55-520c1288b1f9" providerId="ADAL" clId="{05D471EC-51F2-4C03-84F0-A5F09A487B8A}" dt="2025-09-20T09:14:50.944" v="1830" actId="207"/>
          <ac:spMkLst>
            <pc:docMk/>
            <pc:sldMk cId="4188521534" sldId="263"/>
            <ac:spMk id="4" creationId="{7CC47176-4ABC-592D-7D03-ACDC2931859B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4188521534" sldId="263"/>
            <ac:spMk id="5" creationId="{05A702DD-5978-084E-EA76-FE3408DB0ED9}"/>
          </ac:spMkLst>
        </pc:spChg>
        <pc:spChg chg="mod">
          <ac:chgData name="Shivang Pandey" userId="5912e07b-bde4-4ccc-aa55-520c1288b1f9" providerId="ADAL" clId="{05D471EC-51F2-4C03-84F0-A5F09A487B8A}" dt="2025-09-20T09:14:53.469" v="1831" actId="207"/>
          <ac:spMkLst>
            <pc:docMk/>
            <pc:sldMk cId="4188521534" sldId="263"/>
            <ac:spMk id="6" creationId="{53EB7C1F-785D-88B9-DA42-3C57D9EC88E5}"/>
          </ac:spMkLst>
        </pc:spChg>
        <pc:spChg chg="add mod">
          <ac:chgData name="Shivang Pandey" userId="5912e07b-bde4-4ccc-aa55-520c1288b1f9" providerId="ADAL" clId="{05D471EC-51F2-4C03-84F0-A5F09A487B8A}" dt="2025-09-19T12:05:28.151" v="1510" actId="20577"/>
          <ac:spMkLst>
            <pc:docMk/>
            <pc:sldMk cId="4188521534" sldId="263"/>
            <ac:spMk id="7" creationId="{F5BC651E-E770-EC7F-2D5A-B7D1417AB887}"/>
          </ac:spMkLst>
        </pc:spChg>
        <pc:spChg chg="mod">
          <ac:chgData name="Shivang Pandey" userId="5912e07b-bde4-4ccc-aa55-520c1288b1f9" providerId="ADAL" clId="{05D471EC-51F2-4C03-84F0-A5F09A487B8A}" dt="2025-09-20T09:14:56.833" v="1832" actId="207"/>
          <ac:spMkLst>
            <pc:docMk/>
            <pc:sldMk cId="4188521534" sldId="263"/>
            <ac:spMk id="8" creationId="{E4D2E372-8722-E426-99C7-B38B32F62CCC}"/>
          </ac:spMkLst>
        </pc:spChg>
        <pc:picChg chg="add mod">
          <ac:chgData name="Shivang Pandey" userId="5912e07b-bde4-4ccc-aa55-520c1288b1f9" providerId="ADAL" clId="{05D471EC-51F2-4C03-84F0-A5F09A487B8A}" dt="2025-09-20T09:18:55.282" v="1858" actId="1076"/>
          <ac:picMkLst>
            <pc:docMk/>
            <pc:sldMk cId="4188521534" sldId="263"/>
            <ac:picMk id="9" creationId="{94118BF3-63EC-E9D3-98F1-FEDBFA2ED1C3}"/>
          </ac:picMkLst>
        </pc:picChg>
      </pc:sldChg>
      <pc:sldChg chg="addSp delSp modSp add del mod setBg modAnim delDesignElem">
        <pc:chgData name="Shivang Pandey" userId="5912e07b-bde4-4ccc-aa55-520c1288b1f9" providerId="ADAL" clId="{05D471EC-51F2-4C03-84F0-A5F09A487B8A}" dt="2025-09-19T12:03:07.576" v="1480" actId="47"/>
        <pc:sldMkLst>
          <pc:docMk/>
          <pc:sldMk cId="1369156783" sldId="264"/>
        </pc:sldMkLst>
        <pc:spChg chg="mod">
          <ac:chgData name="Shivang Pandey" userId="5912e07b-bde4-4ccc-aa55-520c1288b1f9" providerId="ADAL" clId="{05D471EC-51F2-4C03-84F0-A5F09A487B8A}" dt="2025-09-19T12:02:09.349" v="1473" actId="255"/>
          <ac:spMkLst>
            <pc:docMk/>
            <pc:sldMk cId="1369156783" sldId="264"/>
            <ac:spMk id="2" creationId="{404ED2EC-9165-376B-CA75-C277C5306367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1369156783" sldId="264"/>
            <ac:spMk id="3" creationId="{F896D7D0-84FF-13CE-DEA7-F9396A441AD6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1369156783" sldId="264"/>
            <ac:spMk id="5" creationId="{3D37870E-B070-D146-B6E4-48EB55114956}"/>
          </ac:spMkLst>
        </pc:spChg>
        <pc:spChg chg="add mod">
          <ac:chgData name="Shivang Pandey" userId="5912e07b-bde4-4ccc-aa55-520c1288b1f9" providerId="ADAL" clId="{05D471EC-51F2-4C03-84F0-A5F09A487B8A}" dt="2025-09-19T11:53:03.124" v="1469" actId="207"/>
          <ac:spMkLst>
            <pc:docMk/>
            <pc:sldMk cId="1369156783" sldId="264"/>
            <ac:spMk id="7" creationId="{816CDAE4-4D04-8E3F-BE6C-ABC791167F38}"/>
          </ac:spMkLst>
        </pc:spChg>
        <pc:spChg chg="add del mod">
          <ac:chgData name="Shivang Pandey" userId="5912e07b-bde4-4ccc-aa55-520c1288b1f9" providerId="ADAL" clId="{05D471EC-51F2-4C03-84F0-A5F09A487B8A}" dt="2025-09-19T11:46:42.391" v="1455"/>
          <ac:spMkLst>
            <pc:docMk/>
            <pc:sldMk cId="1369156783" sldId="264"/>
            <ac:spMk id="9" creationId="{6D1A2CED-DA9B-4CCF-8215-CFC65FE71603}"/>
          </ac:spMkLst>
        </pc:spChg>
        <pc:spChg chg="add del">
          <ac:chgData name="Shivang Pandey" userId="5912e07b-bde4-4ccc-aa55-520c1288b1f9" providerId="ADAL" clId="{05D471EC-51F2-4C03-84F0-A5F09A487B8A}" dt="2025-09-19T11:46:42.391" v="1455"/>
          <ac:spMkLst>
            <pc:docMk/>
            <pc:sldMk cId="1369156783" sldId="264"/>
            <ac:spMk id="11" creationId="{562DFC44-A40C-4573-9230-B3EDB3EC8EEB}"/>
          </ac:spMkLst>
        </pc:spChg>
        <pc:spChg chg="add del mod">
          <ac:chgData name="Shivang Pandey" userId="5912e07b-bde4-4ccc-aa55-520c1288b1f9" providerId="ADAL" clId="{05D471EC-51F2-4C03-84F0-A5F09A487B8A}" dt="2025-09-19T11:46:42.391" v="1455"/>
          <ac:spMkLst>
            <pc:docMk/>
            <pc:sldMk cId="1369156783" sldId="264"/>
            <ac:spMk id="13" creationId="{15589D35-CF9F-4DE9-A792-8571A09E9BC9}"/>
          </ac:spMkLst>
        </pc:spChg>
      </pc:sldChg>
      <pc:sldChg chg="addSp delSp modSp del mod setBg modAnim delDesignElem">
        <pc:chgData name="Shivang Pandey" userId="5912e07b-bde4-4ccc-aa55-520c1288b1f9" providerId="ADAL" clId="{05D471EC-51F2-4C03-84F0-A5F09A487B8A}" dt="2025-09-19T12:03:28.301" v="1485" actId="47"/>
        <pc:sldMkLst>
          <pc:docMk/>
          <pc:sldMk cId="813916902" sldId="265"/>
        </pc:sldMkLst>
        <pc:spChg chg="mod">
          <ac:chgData name="Shivang Pandey" userId="5912e07b-bde4-4ccc-aa55-520c1288b1f9" providerId="ADAL" clId="{05D471EC-51F2-4C03-84F0-A5F09A487B8A}" dt="2025-09-19T11:53:09.517" v="1470" actId="207"/>
          <ac:spMkLst>
            <pc:docMk/>
            <pc:sldMk cId="813916902" sldId="265"/>
            <ac:spMk id="2" creationId="{91D5550F-B408-7D1A-7EFC-A68C0B97BD66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3" creationId="{FC64F710-994A-C458-947A-AB0F27E7E406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4" creationId="{E96F4826-2C39-1731-D2DC-76A028783B6E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5" creationId="{093A2B56-8F11-A8B7-2139-A95DA3B9C527}"/>
          </ac:spMkLst>
        </pc:spChg>
        <pc:spChg chg="del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7" creationId="{87CE167F-3D32-21E0-5F5F-68FD9D95ADB4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8" creationId="{C834E30B-B9E4-EE85-A22E-B1636E75F9C7}"/>
          </ac:spMkLst>
        </pc:spChg>
        <pc:spChg chg="add del mod">
          <ac:chgData name="Shivang Pandey" userId="5912e07b-bde4-4ccc-aa55-520c1288b1f9" providerId="ADAL" clId="{05D471EC-51F2-4C03-84F0-A5F09A487B8A}" dt="2025-09-19T11:46:42.391" v="1455"/>
          <ac:spMkLst>
            <pc:docMk/>
            <pc:sldMk cId="813916902" sldId="265"/>
            <ac:spMk id="9" creationId="{E1A14D03-CF7A-F35D-67B7-1A39332C5C40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10" creationId="{524C58B4-F18C-AE6B-BC63-453F0D0D0E15}"/>
          </ac:spMkLst>
        </pc:spChg>
        <pc:spChg chg="add del mod">
          <ac:chgData name="Shivang Pandey" userId="5912e07b-bde4-4ccc-aa55-520c1288b1f9" providerId="ADAL" clId="{05D471EC-51F2-4C03-84F0-A5F09A487B8A}" dt="2025-09-19T11:46:42.391" v="1455"/>
          <ac:spMkLst>
            <pc:docMk/>
            <pc:sldMk cId="813916902" sldId="265"/>
            <ac:spMk id="11" creationId="{4C8D2C2E-7033-D198-5656-FFD8FEBA1E8D}"/>
          </ac:spMkLst>
        </pc:spChg>
        <pc:spChg chg="del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12" creationId="{C6CD972D-382F-2EEE-CB47-ED4A7E5EAC48}"/>
          </ac:spMkLst>
        </pc:spChg>
        <pc:spChg chg="add del mod">
          <ac:chgData name="Shivang Pandey" userId="5912e07b-bde4-4ccc-aa55-520c1288b1f9" providerId="ADAL" clId="{05D471EC-51F2-4C03-84F0-A5F09A487B8A}" dt="2025-09-19T11:46:42.391" v="1455"/>
          <ac:spMkLst>
            <pc:docMk/>
            <pc:sldMk cId="813916902" sldId="265"/>
            <ac:spMk id="13" creationId="{F536243A-5D53-6D4A-3A80-B5960385359A}"/>
          </ac:spMkLst>
        </pc:spChg>
        <pc:spChg chg="del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14" creationId="{E5DC5347-F7B5-0E07-E3FA-9BF5DCFF8B02}"/>
          </ac:spMkLst>
        </pc:spChg>
        <pc:spChg chg="del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15" creationId="{1888DC62-528C-4671-C720-363FE1BC0E00}"/>
          </ac:spMkLst>
        </pc:spChg>
        <pc:spChg chg="del mod">
          <ac:chgData name="Shivang Pandey" userId="5912e07b-bde4-4ccc-aa55-520c1288b1f9" providerId="ADAL" clId="{05D471EC-51F2-4C03-84F0-A5F09A487B8A}" dt="2025-09-19T12:03:25.334" v="1483" actId="21"/>
          <ac:spMkLst>
            <pc:docMk/>
            <pc:sldMk cId="813916902" sldId="265"/>
            <ac:spMk id="16" creationId="{C4131C99-D72A-B178-06F8-F5B338957195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813916902" sldId="265"/>
            <ac:spMk id="18" creationId="{22D0BCF8-7D4F-CF89-3D78-6AFF17FE3EE2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813916902" sldId="265"/>
            <ac:spMk id="19" creationId="{BEB684EC-4413-919C-7CB3-4C2133C46752}"/>
          </ac:spMkLst>
        </pc:spChg>
        <pc:spChg chg="add mod">
          <ac:chgData name="Shivang Pandey" userId="5912e07b-bde4-4ccc-aa55-520c1288b1f9" providerId="ADAL" clId="{05D471EC-51F2-4C03-84F0-A5F09A487B8A}" dt="2025-09-19T11:53:12.049" v="1471" actId="207"/>
          <ac:spMkLst>
            <pc:docMk/>
            <pc:sldMk cId="813916902" sldId="265"/>
            <ac:spMk id="20" creationId="{342605A8-5F6B-8503-D48D-0F7AF0861D12}"/>
          </ac:spMkLst>
        </pc:spChg>
      </pc:sldChg>
      <pc:sldChg chg="addSp delSp modSp mod delAnim modAnim modNotesTx">
        <pc:chgData name="Shivang Pandey" userId="5912e07b-bde4-4ccc-aa55-520c1288b1f9" providerId="ADAL" clId="{05D471EC-51F2-4C03-84F0-A5F09A487B8A}" dt="2025-09-20T15:29:16.098" v="2008" actId="20577"/>
        <pc:sldMkLst>
          <pc:docMk/>
          <pc:sldMk cId="3364691205" sldId="266"/>
        </pc:sldMkLst>
        <pc:spChg chg="mod">
          <ac:chgData name="Shivang Pandey" userId="5912e07b-bde4-4ccc-aa55-520c1288b1f9" providerId="ADAL" clId="{05D471EC-51F2-4C03-84F0-A5F09A487B8A}" dt="2025-09-20T15:29:16.098" v="2008" actId="20577"/>
          <ac:spMkLst>
            <pc:docMk/>
            <pc:sldMk cId="3364691205" sldId="266"/>
            <ac:spMk id="2" creationId="{04DEC6EC-9E68-3C7B-C6A3-60CD6CD0D97F}"/>
          </ac:spMkLst>
        </pc:spChg>
        <pc:spChg chg="mod">
          <ac:chgData name="Shivang Pandey" userId="5912e07b-bde4-4ccc-aa55-520c1288b1f9" providerId="ADAL" clId="{05D471EC-51F2-4C03-84F0-A5F09A487B8A}" dt="2025-09-20T09:12:23.503" v="1805" actId="207"/>
          <ac:spMkLst>
            <pc:docMk/>
            <pc:sldMk cId="3364691205" sldId="266"/>
            <ac:spMk id="3" creationId="{F8DC8F27-4B32-121D-14E6-F8A72826F99C}"/>
          </ac:spMkLst>
        </pc:spChg>
        <pc:spChg chg="mod">
          <ac:chgData name="Shivang Pandey" userId="5912e07b-bde4-4ccc-aa55-520c1288b1f9" providerId="ADAL" clId="{05D471EC-51F2-4C03-84F0-A5F09A487B8A}" dt="2025-09-20T09:12:29.592" v="1807" actId="207"/>
          <ac:spMkLst>
            <pc:docMk/>
            <pc:sldMk cId="3364691205" sldId="266"/>
            <ac:spMk id="4" creationId="{E2B492AD-4CC2-7B69-E5A6-A09F67C0DE2B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20" creationId="{7179F107-79A2-B54E-CE12-A18F16F201B2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25" creationId="{0866E50D-9D4C-E90F-43F5-18242607FDD0}"/>
          </ac:spMkLst>
        </pc:spChg>
        <pc:spChg chg="mod">
          <ac:chgData name="Shivang Pandey" userId="5912e07b-bde4-4ccc-aa55-520c1288b1f9" providerId="ADAL" clId="{05D471EC-51F2-4C03-84F0-A5F09A487B8A}" dt="2025-09-15T15:47:39.244" v="1128" actId="113"/>
          <ac:spMkLst>
            <pc:docMk/>
            <pc:sldMk cId="3364691205" sldId="266"/>
            <ac:spMk id="27" creationId="{92648962-93E1-CB5A-B85A-24F3D2C0B0C9}"/>
          </ac:spMkLst>
        </pc:spChg>
        <pc:spChg chg="mod">
          <ac:chgData name="Shivang Pandey" userId="5912e07b-bde4-4ccc-aa55-520c1288b1f9" providerId="ADAL" clId="{05D471EC-51F2-4C03-84F0-A5F09A487B8A}" dt="2025-09-15T15:53:54.879" v="1239" actId="20577"/>
          <ac:spMkLst>
            <pc:docMk/>
            <pc:sldMk cId="3364691205" sldId="266"/>
            <ac:spMk id="28" creationId="{A3C61E61-5B91-9A6C-16B4-C931B402A1B3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29" creationId="{DF3BFD5D-457E-1EE3-B71C-E67AE79B0D8F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31" creationId="{6F0C0612-6335-2496-347D-0152BB3F0AB9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35" creationId="{C8F5504D-32C7-65EE-F2C1-3B374F562DB7}"/>
          </ac:spMkLst>
        </pc:spChg>
        <pc:spChg chg="add mod">
          <ac:chgData name="Shivang Pandey" userId="5912e07b-bde4-4ccc-aa55-520c1288b1f9" providerId="ADAL" clId="{05D471EC-51F2-4C03-84F0-A5F09A487B8A}" dt="2025-09-15T15:47:39.244" v="1128" actId="113"/>
          <ac:spMkLst>
            <pc:docMk/>
            <pc:sldMk cId="3364691205" sldId="266"/>
            <ac:spMk id="37" creationId="{B8841B78-60DC-11BF-24DF-8B5AE89CFD7A}"/>
          </ac:spMkLst>
        </pc:spChg>
        <pc:spChg chg="add mod">
          <ac:chgData name="Shivang Pandey" userId="5912e07b-bde4-4ccc-aa55-520c1288b1f9" providerId="ADAL" clId="{05D471EC-51F2-4C03-84F0-A5F09A487B8A}" dt="2025-09-15T15:53:52.255" v="1233" actId="20577"/>
          <ac:spMkLst>
            <pc:docMk/>
            <pc:sldMk cId="3364691205" sldId="266"/>
            <ac:spMk id="38" creationId="{9EBCEE19-6DE6-D46C-D6F3-4BEE6117DD83}"/>
          </ac:spMkLst>
        </pc:spChg>
        <pc:spChg chg="add mod">
          <ac:chgData name="Shivang Pandey" userId="5912e07b-bde4-4ccc-aa55-520c1288b1f9" providerId="ADAL" clId="{05D471EC-51F2-4C03-84F0-A5F09A487B8A}" dt="2025-09-15T15:46:41.439" v="1122" actId="2711"/>
          <ac:spMkLst>
            <pc:docMk/>
            <pc:sldMk cId="3364691205" sldId="266"/>
            <ac:spMk id="39" creationId="{D0D0C39C-FF17-8DBA-62C0-B8EFC04E1527}"/>
          </ac:spMkLst>
        </pc:spChg>
        <pc:spChg chg="add mod">
          <ac:chgData name="Shivang Pandey" userId="5912e07b-bde4-4ccc-aa55-520c1288b1f9" providerId="ADAL" clId="{05D471EC-51F2-4C03-84F0-A5F09A487B8A}" dt="2025-09-15T15:47:39.244" v="1128" actId="113"/>
          <ac:spMkLst>
            <pc:docMk/>
            <pc:sldMk cId="3364691205" sldId="266"/>
            <ac:spMk id="41" creationId="{043F907C-AE6B-FF54-D1D9-CA11D3077917}"/>
          </ac:spMkLst>
        </pc:spChg>
        <pc:spChg chg="add mod">
          <ac:chgData name="Shivang Pandey" userId="5912e07b-bde4-4ccc-aa55-520c1288b1f9" providerId="ADAL" clId="{05D471EC-51F2-4C03-84F0-A5F09A487B8A}" dt="2025-09-15T15:47:39.244" v="1128" actId="113"/>
          <ac:spMkLst>
            <pc:docMk/>
            <pc:sldMk cId="3364691205" sldId="266"/>
            <ac:spMk id="42" creationId="{47BAE4C0-DE7A-77EC-94C0-79D6E727C8AF}"/>
          </ac:spMkLst>
        </pc:spChg>
        <pc:spChg chg="mod">
          <ac:chgData name="Shivang Pandey" userId="5912e07b-bde4-4ccc-aa55-520c1288b1f9" providerId="ADAL" clId="{05D471EC-51F2-4C03-84F0-A5F09A487B8A}" dt="2025-09-20T09:12:26.480" v="1806" actId="207"/>
          <ac:spMkLst>
            <pc:docMk/>
            <pc:sldMk cId="3364691205" sldId="266"/>
            <ac:spMk id="45" creationId="{D1775CC8-F08C-6BC1-A696-6DB974AE1C8B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364691205" sldId="266"/>
            <ac:spMk id="46" creationId="{C23E4BD0-6463-88EA-40DE-30FB1EEC94CD}"/>
          </ac:spMkLst>
        </pc:spChg>
        <pc:spChg chg="add mod">
          <ac:chgData name="Shivang Pandey" userId="5912e07b-bde4-4ccc-aa55-520c1288b1f9" providerId="ADAL" clId="{05D471EC-51F2-4C03-84F0-A5F09A487B8A}" dt="2025-09-19T12:04:13.599" v="1491" actId="207"/>
          <ac:spMkLst>
            <pc:docMk/>
            <pc:sldMk cId="3364691205" sldId="266"/>
            <ac:spMk id="49" creationId="{4E7588E9-031F-99AE-7054-86B81E6FAC13}"/>
          </ac:spMkLst>
        </pc:spChg>
        <pc:grpChg chg="add mod">
          <ac:chgData name="Shivang Pandey" userId="5912e07b-bde4-4ccc-aa55-520c1288b1f9" providerId="ADAL" clId="{05D471EC-51F2-4C03-84F0-A5F09A487B8A}" dt="2025-09-15T15:20:23.048" v="690" actId="1076"/>
          <ac:grpSpMkLst>
            <pc:docMk/>
            <pc:sldMk cId="3364691205" sldId="266"/>
            <ac:grpSpMk id="26" creationId="{7577E625-F416-4E9A-7D11-7061E7B5F09B}"/>
          </ac:grpSpMkLst>
        </pc:grpChg>
        <pc:grpChg chg="add mod">
          <ac:chgData name="Shivang Pandey" userId="5912e07b-bde4-4ccc-aa55-520c1288b1f9" providerId="ADAL" clId="{05D471EC-51F2-4C03-84F0-A5F09A487B8A}" dt="2025-09-15T15:21:15.427" v="705" actId="1076"/>
          <ac:grpSpMkLst>
            <pc:docMk/>
            <pc:sldMk cId="3364691205" sldId="266"/>
            <ac:grpSpMk id="36" creationId="{3BA42645-6F7C-5DF4-D4E8-265C46BED267}"/>
          </ac:grpSpMkLst>
        </pc:grpChg>
        <pc:grpChg chg="add mod">
          <ac:chgData name="Shivang Pandey" userId="5912e07b-bde4-4ccc-aa55-520c1288b1f9" providerId="ADAL" clId="{05D471EC-51F2-4C03-84F0-A5F09A487B8A}" dt="2025-09-15T15:21:40.737" v="710" actId="1076"/>
          <ac:grpSpMkLst>
            <pc:docMk/>
            <pc:sldMk cId="3364691205" sldId="266"/>
            <ac:grpSpMk id="40" creationId="{F75565AB-DD10-3362-31DD-7E7D5F6FC010}"/>
          </ac:grpSpMkLst>
        </pc:grpChg>
        <pc:picChg chg="mod">
          <ac:chgData name="Shivang Pandey" userId="5912e07b-bde4-4ccc-aa55-520c1288b1f9" providerId="ADAL" clId="{05D471EC-51F2-4C03-84F0-A5F09A487B8A}" dt="2025-09-15T15:22:49.266" v="724" actId="1076"/>
          <ac:picMkLst>
            <pc:docMk/>
            <pc:sldMk cId="3364691205" sldId="266"/>
            <ac:picMk id="3074" creationId="{D9E5DF50-0DDE-9981-BE10-BA58F6A16FD6}"/>
          </ac:picMkLst>
        </pc:picChg>
        <pc:picChg chg="mod">
          <ac:chgData name="Shivang Pandey" userId="5912e07b-bde4-4ccc-aa55-520c1288b1f9" providerId="ADAL" clId="{05D471EC-51F2-4C03-84F0-A5F09A487B8A}" dt="2025-09-15T15:22:42.824" v="723" actId="1076"/>
          <ac:picMkLst>
            <pc:docMk/>
            <pc:sldMk cId="3364691205" sldId="266"/>
            <ac:picMk id="3076" creationId="{9198A766-9FB0-C375-800E-3635F3FB5F13}"/>
          </ac:picMkLst>
        </pc:picChg>
      </pc:sldChg>
      <pc:sldChg chg="addSp delSp modSp new mod setBg modAnim">
        <pc:chgData name="Shivang Pandey" userId="5912e07b-bde4-4ccc-aa55-520c1288b1f9" providerId="ADAL" clId="{05D471EC-51F2-4C03-84F0-A5F09A487B8A}" dt="2025-09-20T09:14:07.969" v="1822" actId="207"/>
        <pc:sldMkLst>
          <pc:docMk/>
          <pc:sldMk cId="1321105700" sldId="267"/>
        </pc:sldMkLst>
        <pc:spChg chg="mod">
          <ac:chgData name="Shivang Pandey" userId="5912e07b-bde4-4ccc-aa55-520c1288b1f9" providerId="ADAL" clId="{05D471EC-51F2-4C03-84F0-A5F09A487B8A}" dt="2025-09-20T09:06:35.287" v="1789" actId="207"/>
          <ac:spMkLst>
            <pc:docMk/>
            <pc:sldMk cId="1321105700" sldId="267"/>
            <ac:spMk id="2" creationId="{FFCD09DF-948C-5CAD-559B-AF77F9BCB722}"/>
          </ac:spMkLst>
        </pc:spChg>
        <pc:spChg chg="mod">
          <ac:chgData name="Shivang Pandey" userId="5912e07b-bde4-4ccc-aa55-520c1288b1f9" providerId="ADAL" clId="{05D471EC-51F2-4C03-84F0-A5F09A487B8A}" dt="2025-09-20T09:14:04.970" v="1821" actId="207"/>
          <ac:spMkLst>
            <pc:docMk/>
            <pc:sldMk cId="1321105700" sldId="267"/>
            <ac:spMk id="3" creationId="{A6C55152-AACD-5311-5C4D-9381D96E761C}"/>
          </ac:spMkLst>
        </pc:spChg>
        <pc:spChg chg="add mod ord">
          <ac:chgData name="Shivang Pandey" userId="5912e07b-bde4-4ccc-aa55-520c1288b1f9" providerId="ADAL" clId="{05D471EC-51F2-4C03-84F0-A5F09A487B8A}" dt="2025-09-15T15:46:54.390" v="1124" actId="2711"/>
          <ac:spMkLst>
            <pc:docMk/>
            <pc:sldMk cId="1321105700" sldId="267"/>
            <ac:spMk id="4" creationId="{4A7605FC-F7CA-E26D-2A78-01E38A79CFA2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1321105700" sldId="267"/>
            <ac:spMk id="5" creationId="{990881F9-F225-6946-3A61-6A05E9B0601F}"/>
          </ac:spMkLst>
        </pc:spChg>
        <pc:spChg chg="add mod">
          <ac:chgData name="Shivang Pandey" userId="5912e07b-bde4-4ccc-aa55-520c1288b1f9" providerId="ADAL" clId="{05D471EC-51F2-4C03-84F0-A5F09A487B8A}" dt="2025-09-20T09:06:40.756" v="1790" actId="207"/>
          <ac:spMkLst>
            <pc:docMk/>
            <pc:sldMk cId="1321105700" sldId="267"/>
            <ac:spMk id="6" creationId="{828244B0-4547-853A-3E97-5B75A2E3ABA7}"/>
          </ac:spMkLst>
        </pc:spChg>
        <pc:spChg chg="mod">
          <ac:chgData name="Shivang Pandey" userId="5912e07b-bde4-4ccc-aa55-520c1288b1f9" providerId="ADAL" clId="{05D471EC-51F2-4C03-84F0-A5F09A487B8A}" dt="2025-09-20T09:14:02.454" v="1820" actId="207"/>
          <ac:spMkLst>
            <pc:docMk/>
            <pc:sldMk cId="1321105700" sldId="267"/>
            <ac:spMk id="7" creationId="{6DF19553-C79D-8936-A967-2114A080EE02}"/>
          </ac:spMkLst>
        </pc:spChg>
        <pc:spChg chg="mod">
          <ac:chgData name="Shivang Pandey" userId="5912e07b-bde4-4ccc-aa55-520c1288b1f9" providerId="ADAL" clId="{05D471EC-51F2-4C03-84F0-A5F09A487B8A}" dt="2025-09-20T09:14:07.969" v="1822" actId="207"/>
          <ac:spMkLst>
            <pc:docMk/>
            <pc:sldMk cId="1321105700" sldId="267"/>
            <ac:spMk id="8" creationId="{6071C8A5-F659-B419-F72B-7726EA024C7E}"/>
          </ac:spMkLst>
        </pc:spChg>
        <pc:picChg chg="add mod ord">
          <ac:chgData name="Shivang Pandey" userId="5912e07b-bde4-4ccc-aa55-520c1288b1f9" providerId="ADAL" clId="{05D471EC-51F2-4C03-84F0-A5F09A487B8A}" dt="2025-09-15T15:46:54.390" v="1124" actId="2711"/>
          <ac:picMkLst>
            <pc:docMk/>
            <pc:sldMk cId="1321105700" sldId="267"/>
            <ac:picMk id="13" creationId="{530939A7-814F-46A1-1797-65263B3B7CCA}"/>
          </ac:picMkLst>
        </pc:picChg>
        <pc:picChg chg="add mod">
          <ac:chgData name="Shivang Pandey" userId="5912e07b-bde4-4ccc-aa55-520c1288b1f9" providerId="ADAL" clId="{05D471EC-51F2-4C03-84F0-A5F09A487B8A}" dt="2025-09-15T15:46:54.390" v="1124" actId="2711"/>
          <ac:picMkLst>
            <pc:docMk/>
            <pc:sldMk cId="1321105700" sldId="267"/>
            <ac:picMk id="15" creationId="{917EC3DF-BA21-8100-E01D-6358261CF1A8}"/>
          </ac:picMkLst>
        </pc:picChg>
        <pc:picChg chg="add mod ord">
          <ac:chgData name="Shivang Pandey" userId="5912e07b-bde4-4ccc-aa55-520c1288b1f9" providerId="ADAL" clId="{05D471EC-51F2-4C03-84F0-A5F09A487B8A}" dt="2025-09-15T15:46:54.390" v="1124" actId="2711"/>
          <ac:picMkLst>
            <pc:docMk/>
            <pc:sldMk cId="1321105700" sldId="267"/>
            <ac:picMk id="17" creationId="{3C952A98-C4CD-160D-CE12-7D2D78A0939D}"/>
          </ac:picMkLst>
        </pc:picChg>
        <pc:picChg chg="add mod">
          <ac:chgData name="Shivang Pandey" userId="5912e07b-bde4-4ccc-aa55-520c1288b1f9" providerId="ADAL" clId="{05D471EC-51F2-4C03-84F0-A5F09A487B8A}" dt="2025-09-15T15:46:54.390" v="1124" actId="2711"/>
          <ac:picMkLst>
            <pc:docMk/>
            <pc:sldMk cId="1321105700" sldId="267"/>
            <ac:picMk id="19" creationId="{21EB706D-5625-FCE7-4093-A1E3B6650003}"/>
          </ac:picMkLst>
        </pc:picChg>
      </pc:sldChg>
      <pc:sldChg chg="addSp delSp modSp new mod">
        <pc:chgData name="Shivang Pandey" userId="5912e07b-bde4-4ccc-aa55-520c1288b1f9" providerId="ADAL" clId="{05D471EC-51F2-4C03-84F0-A5F09A487B8A}" dt="2025-09-20T09:14:36.826" v="1829" actId="14100"/>
        <pc:sldMkLst>
          <pc:docMk/>
          <pc:sldMk cId="3327301658" sldId="268"/>
        </pc:sldMkLst>
        <pc:spChg chg="mod">
          <ac:chgData name="Shivang Pandey" userId="5912e07b-bde4-4ccc-aa55-520c1288b1f9" providerId="ADAL" clId="{05D471EC-51F2-4C03-84F0-A5F09A487B8A}" dt="2025-09-19T12:04:32.300" v="1496" actId="207"/>
          <ac:spMkLst>
            <pc:docMk/>
            <pc:sldMk cId="3327301658" sldId="268"/>
            <ac:spMk id="2" creationId="{29AF696C-87C6-47F3-2A64-9AF1078E7144}"/>
          </ac:spMkLst>
        </pc:spChg>
        <pc:spChg chg="mod">
          <ac:chgData name="Shivang Pandey" userId="5912e07b-bde4-4ccc-aa55-520c1288b1f9" providerId="ADAL" clId="{05D471EC-51F2-4C03-84F0-A5F09A487B8A}" dt="2025-09-20T09:14:16.843" v="1824" actId="207"/>
          <ac:spMkLst>
            <pc:docMk/>
            <pc:sldMk cId="3327301658" sldId="268"/>
            <ac:spMk id="3" creationId="{9BE030FF-A08E-2C0F-7F9C-4F9B99F9CFE3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327301658" sldId="268"/>
            <ac:spMk id="4" creationId="{93E64BED-0AB8-6B94-42C9-ADA839632E22}"/>
          </ac:spMkLst>
        </pc:spChg>
        <pc:spChg chg="add mod">
          <ac:chgData name="Shivang Pandey" userId="5912e07b-bde4-4ccc-aa55-520c1288b1f9" providerId="ADAL" clId="{05D471EC-51F2-4C03-84F0-A5F09A487B8A}" dt="2025-09-19T12:05:21.294" v="1506" actId="20577"/>
          <ac:spMkLst>
            <pc:docMk/>
            <pc:sldMk cId="3327301658" sldId="268"/>
            <ac:spMk id="5" creationId="{A1B6B0FC-CF06-E3AE-019D-EF23FC3D6C9A}"/>
          </ac:spMkLst>
        </pc:spChg>
        <pc:spChg chg="mod">
          <ac:chgData name="Shivang Pandey" userId="5912e07b-bde4-4ccc-aa55-520c1288b1f9" providerId="ADAL" clId="{05D471EC-51F2-4C03-84F0-A5F09A487B8A}" dt="2025-09-20T09:14:13.968" v="1823" actId="207"/>
          <ac:spMkLst>
            <pc:docMk/>
            <pc:sldMk cId="3327301658" sldId="268"/>
            <ac:spMk id="6" creationId="{521DC1E4-BFB6-B7D7-3E16-A9F522F7268B}"/>
          </ac:spMkLst>
        </pc:spChg>
        <pc:spChg chg="mod">
          <ac:chgData name="Shivang Pandey" userId="5912e07b-bde4-4ccc-aa55-520c1288b1f9" providerId="ADAL" clId="{05D471EC-51F2-4C03-84F0-A5F09A487B8A}" dt="2025-09-20T09:14:20.247" v="1825" actId="207"/>
          <ac:spMkLst>
            <pc:docMk/>
            <pc:sldMk cId="3327301658" sldId="268"/>
            <ac:spMk id="7" creationId="{E03C380D-86DA-6AFF-C7E1-D8F3CA42867A}"/>
          </ac:spMkLst>
        </pc:spChg>
        <pc:picChg chg="add mod">
          <ac:chgData name="Shivang Pandey" userId="5912e07b-bde4-4ccc-aa55-520c1288b1f9" providerId="ADAL" clId="{05D471EC-51F2-4C03-84F0-A5F09A487B8A}" dt="2025-09-20T09:14:36.826" v="1829" actId="14100"/>
          <ac:picMkLst>
            <pc:docMk/>
            <pc:sldMk cId="3327301658" sldId="268"/>
            <ac:picMk id="1036" creationId="{2F5DED7F-8D31-8D21-31F5-E502D063A15A}"/>
          </ac:picMkLst>
        </pc:picChg>
      </pc:sldChg>
      <pc:sldChg chg="addSp modSp add del mod modAnim">
        <pc:chgData name="Shivang Pandey" userId="5912e07b-bde4-4ccc-aa55-520c1288b1f9" providerId="ADAL" clId="{05D471EC-51F2-4C03-84F0-A5F09A487B8A}" dt="2025-09-20T09:18:39.994" v="1856" actId="47"/>
        <pc:sldMkLst>
          <pc:docMk/>
          <pc:sldMk cId="411155619" sldId="269"/>
        </pc:sldMkLst>
        <pc:spChg chg="mod">
          <ac:chgData name="Shivang Pandey" userId="5912e07b-bde4-4ccc-aa55-520c1288b1f9" providerId="ADAL" clId="{05D471EC-51F2-4C03-84F0-A5F09A487B8A}" dt="2025-09-19T12:04:56.324" v="1502" actId="207"/>
          <ac:spMkLst>
            <pc:docMk/>
            <pc:sldMk cId="411155619" sldId="269"/>
            <ac:spMk id="2" creationId="{A9779800-7C45-B0EF-46C2-A96B268C6F00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411155619" sldId="269"/>
            <ac:spMk id="3" creationId="{22DDF64C-546B-5945-DF9C-C64B9621A898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411155619" sldId="269"/>
            <ac:spMk id="4" creationId="{923D9CCA-7195-9664-8049-C39ED6871C77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411155619" sldId="269"/>
            <ac:spMk id="5" creationId="{BF269F0E-EDA8-089D-95B5-74907403EF50}"/>
          </ac:spMkLst>
        </pc:spChg>
        <pc:spChg chg="mod">
          <ac:chgData name="Shivang Pandey" userId="5912e07b-bde4-4ccc-aa55-520c1288b1f9" providerId="ADAL" clId="{05D471EC-51F2-4C03-84F0-A5F09A487B8A}" dt="2025-09-19T12:05:42.437" v="1518" actId="20577"/>
          <ac:spMkLst>
            <pc:docMk/>
            <pc:sldMk cId="411155619" sldId="269"/>
            <ac:spMk id="7" creationId="{BE86AD27-FDFE-3B4B-A7DE-93159D8A6B35}"/>
          </ac:spMkLst>
        </pc:spChg>
      </pc:sldChg>
      <pc:sldChg chg="delSp modSp add del mod">
        <pc:chgData name="Shivang Pandey" userId="5912e07b-bde4-4ccc-aa55-520c1288b1f9" providerId="ADAL" clId="{05D471EC-51F2-4C03-84F0-A5F09A487B8A}" dt="2025-09-20T09:17:55.224" v="1852" actId="47"/>
        <pc:sldMkLst>
          <pc:docMk/>
          <pc:sldMk cId="3776734383" sldId="270"/>
        </pc:sldMkLst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776734383" sldId="270"/>
            <ac:spMk id="2" creationId="{7040656C-2FCF-AD31-E66A-2CF118C4F0B5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776734383" sldId="270"/>
            <ac:spMk id="3" creationId="{2272661A-D1F7-FF3D-BFE1-A84614B227A9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776734383" sldId="270"/>
            <ac:spMk id="4" creationId="{7D087476-E87F-14E5-87EB-31B16AE38D8F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776734383" sldId="270"/>
            <ac:spMk id="5" creationId="{B84CBC38-F8C7-EB45-AC9C-E7ADF0023C8B}"/>
          </ac:spMkLst>
        </pc:spChg>
        <pc:spChg chg="mod">
          <ac:chgData name="Shivang Pandey" userId="5912e07b-bde4-4ccc-aa55-520c1288b1f9" providerId="ADAL" clId="{05D471EC-51F2-4C03-84F0-A5F09A487B8A}" dt="2025-09-19T12:05:36.656" v="1516" actId="20577"/>
          <ac:spMkLst>
            <pc:docMk/>
            <pc:sldMk cId="3776734383" sldId="270"/>
            <ac:spMk id="7" creationId="{EB9BB7D9-BA90-63BD-B221-A34DADE3BDE3}"/>
          </ac:spMkLst>
        </pc:spChg>
      </pc:sldChg>
      <pc:sldChg chg="modSp add del mod">
        <pc:chgData name="Shivang Pandey" userId="5912e07b-bde4-4ccc-aa55-520c1288b1f9" providerId="ADAL" clId="{05D471EC-51F2-4C03-84F0-A5F09A487B8A}" dt="2025-09-20T09:17:53.526" v="1851" actId="47"/>
        <pc:sldMkLst>
          <pc:docMk/>
          <pc:sldMk cId="2088308028" sldId="271"/>
        </pc:sldMkLst>
        <pc:spChg chg="mod">
          <ac:chgData name="Shivang Pandey" userId="5912e07b-bde4-4ccc-aa55-520c1288b1f9" providerId="ADAL" clId="{05D471EC-51F2-4C03-84F0-A5F09A487B8A}" dt="2025-09-19T12:04:52.445" v="1501" actId="207"/>
          <ac:spMkLst>
            <pc:docMk/>
            <pc:sldMk cId="2088308028" sldId="271"/>
            <ac:spMk id="2" creationId="{EBBBFDD5-EFCA-A150-00E2-423369C3A369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2088308028" sldId="271"/>
            <ac:spMk id="3" creationId="{64086F5D-D64F-F1CD-0FA2-D5CE8872AFFA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2088308028" sldId="271"/>
            <ac:spMk id="4" creationId="{F3BB9079-688D-1202-9BAF-774BF34D13A6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2088308028" sldId="271"/>
            <ac:spMk id="5" creationId="{A531686C-F496-61DE-2C49-E80BA4C39A80}"/>
          </ac:spMkLst>
        </pc:spChg>
        <pc:spChg chg="mod">
          <ac:chgData name="Shivang Pandey" userId="5912e07b-bde4-4ccc-aa55-520c1288b1f9" providerId="ADAL" clId="{05D471EC-51F2-4C03-84F0-A5F09A487B8A}" dt="2025-09-19T12:05:32.123" v="1512" actId="20577"/>
          <ac:spMkLst>
            <pc:docMk/>
            <pc:sldMk cId="2088308028" sldId="271"/>
            <ac:spMk id="7" creationId="{E4D0A318-114D-2592-1E7B-63D64004ADE1}"/>
          </ac:spMkLst>
        </pc:spChg>
      </pc:sldChg>
      <pc:sldChg chg="addSp modSp add mod modAnim">
        <pc:chgData name="Shivang Pandey" userId="5912e07b-bde4-4ccc-aa55-520c1288b1f9" providerId="ADAL" clId="{05D471EC-51F2-4C03-84F0-A5F09A487B8A}" dt="2025-09-20T15:29:07.023" v="2005" actId="20577"/>
        <pc:sldMkLst>
          <pc:docMk/>
          <pc:sldMk cId="1203419200" sldId="272"/>
        </pc:sldMkLst>
        <pc:spChg chg="mod">
          <ac:chgData name="Shivang Pandey" userId="5912e07b-bde4-4ccc-aa55-520c1288b1f9" providerId="ADAL" clId="{05D471EC-51F2-4C03-84F0-A5F09A487B8A}" dt="2025-09-20T15:29:07.023" v="2005" actId="20577"/>
          <ac:spMkLst>
            <pc:docMk/>
            <pc:sldMk cId="1203419200" sldId="272"/>
            <ac:spMk id="2" creationId="{1B930BA8-1819-EFF7-6817-06B649DCC51E}"/>
          </ac:spMkLst>
        </pc:spChg>
        <pc:spChg chg="mod">
          <ac:chgData name="Shivang Pandey" userId="5912e07b-bde4-4ccc-aa55-520c1288b1f9" providerId="ADAL" clId="{05D471EC-51F2-4C03-84F0-A5F09A487B8A}" dt="2025-09-20T09:12:15.111" v="1803" actId="207"/>
          <ac:spMkLst>
            <pc:docMk/>
            <pc:sldMk cId="1203419200" sldId="272"/>
            <ac:spMk id="3" creationId="{34020722-1D7E-B191-027C-5D39C1B4D0E5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1203419200" sldId="272"/>
            <ac:spMk id="4" creationId="{924927E6-F434-8FC4-FED9-2E232E58EC1B}"/>
          </ac:spMkLst>
        </pc:spChg>
        <pc:spChg chg="mod">
          <ac:chgData name="Shivang Pandey" userId="5912e07b-bde4-4ccc-aa55-520c1288b1f9" providerId="ADAL" clId="{05D471EC-51F2-4C03-84F0-A5F09A487B8A}" dt="2025-09-19T12:04:05.157" v="1489" actId="207"/>
          <ac:spMkLst>
            <pc:docMk/>
            <pc:sldMk cId="1203419200" sldId="272"/>
            <ac:spMk id="6" creationId="{3CFD4375-81C9-EBBA-FE55-E5AC57FB4FD3}"/>
          </ac:spMkLst>
        </pc:spChg>
        <pc:spChg chg="mod">
          <ac:chgData name="Shivang Pandey" userId="5912e07b-bde4-4ccc-aa55-520c1288b1f9" providerId="ADAL" clId="{05D471EC-51F2-4C03-84F0-A5F09A487B8A}" dt="2025-09-20T09:12:12.376" v="1802" actId="207"/>
          <ac:spMkLst>
            <pc:docMk/>
            <pc:sldMk cId="1203419200" sldId="272"/>
            <ac:spMk id="8" creationId="{FA05786E-8623-627D-6FA2-DC77E122BDBE}"/>
          </ac:spMkLst>
        </pc:spChg>
        <pc:spChg chg="mod">
          <ac:chgData name="Shivang Pandey" userId="5912e07b-bde4-4ccc-aa55-520c1288b1f9" providerId="ADAL" clId="{05D471EC-51F2-4C03-84F0-A5F09A487B8A}" dt="2025-09-20T09:12:18.550" v="1804" actId="207"/>
          <ac:spMkLst>
            <pc:docMk/>
            <pc:sldMk cId="1203419200" sldId="272"/>
            <ac:spMk id="9" creationId="{9019FC35-D742-A7EE-A1C0-E2375CAB64B1}"/>
          </ac:spMkLst>
        </pc:spChg>
        <pc:picChg chg="add mod">
          <ac:chgData name="Shivang Pandey" userId="5912e07b-bde4-4ccc-aa55-520c1288b1f9" providerId="ADAL" clId="{05D471EC-51F2-4C03-84F0-A5F09A487B8A}" dt="2025-09-19T22:01:25.401" v="1712" actId="1076"/>
          <ac:picMkLst>
            <pc:docMk/>
            <pc:sldMk cId="1203419200" sldId="272"/>
            <ac:picMk id="7" creationId="{0DCB2C34-0ED0-241A-13E8-EE044AA787A4}"/>
          </ac:picMkLst>
        </pc:picChg>
        <pc:picChg chg="mod">
          <ac:chgData name="Shivang Pandey" userId="5912e07b-bde4-4ccc-aa55-520c1288b1f9" providerId="ADAL" clId="{05D471EC-51F2-4C03-84F0-A5F09A487B8A}" dt="2025-09-19T22:01:08.152" v="1710" actId="1076"/>
          <ac:picMkLst>
            <pc:docMk/>
            <pc:sldMk cId="1203419200" sldId="272"/>
            <ac:picMk id="2050" creationId="{05F38F07-1C19-F92C-3FD2-CC9BD3400663}"/>
          </ac:picMkLst>
        </pc:picChg>
      </pc:sldChg>
      <pc:sldChg chg="addSp delSp modSp add mod setBg">
        <pc:chgData name="Shivang Pandey" userId="5912e07b-bde4-4ccc-aa55-520c1288b1f9" providerId="ADAL" clId="{05D471EC-51F2-4C03-84F0-A5F09A487B8A}" dt="2025-09-20T15:28:46.070" v="1992" actId="20577"/>
        <pc:sldMkLst>
          <pc:docMk/>
          <pc:sldMk cId="3788114839" sldId="273"/>
        </pc:sldMkLst>
        <pc:spChg chg="mod">
          <ac:chgData name="Shivang Pandey" userId="5912e07b-bde4-4ccc-aa55-520c1288b1f9" providerId="ADAL" clId="{05D471EC-51F2-4C03-84F0-A5F09A487B8A}" dt="2025-09-19T12:54:46.357" v="1522" actId="255"/>
          <ac:spMkLst>
            <pc:docMk/>
            <pc:sldMk cId="3788114839" sldId="273"/>
            <ac:spMk id="185" creationId="{9E57630E-387D-A218-67B1-F1FC4C2F02F1}"/>
          </ac:spMkLst>
        </pc:spChg>
        <pc:spChg chg="mod">
          <ac:chgData name="Shivang Pandey" userId="5912e07b-bde4-4ccc-aa55-520c1288b1f9" providerId="ADAL" clId="{05D471EC-51F2-4C03-84F0-A5F09A487B8A}" dt="2025-09-20T15:28:46.070" v="1992" actId="20577"/>
          <ac:spMkLst>
            <pc:docMk/>
            <pc:sldMk cId="3788114839" sldId="273"/>
            <ac:spMk id="189" creationId="{1F0DF2C8-25CD-F572-362C-50A1C156D4EF}"/>
          </ac:spMkLst>
        </pc:spChg>
        <pc:spChg chg="mod">
          <ac:chgData name="Shivang Pandey" userId="5912e07b-bde4-4ccc-aa55-520c1288b1f9" providerId="ADAL" clId="{05D471EC-51F2-4C03-84F0-A5F09A487B8A}" dt="2025-09-19T11:46:42.391" v="1455"/>
          <ac:spMkLst>
            <pc:docMk/>
            <pc:sldMk cId="3788114839" sldId="273"/>
            <ac:spMk id="190" creationId="{7E380B9C-9D28-2307-22A0-932F3581AA3A}"/>
          </ac:spMkLst>
        </pc:spChg>
        <pc:picChg chg="add del mod">
          <ac:chgData name="Shivang Pandey" userId="5912e07b-bde4-4ccc-aa55-520c1288b1f9" providerId="ADAL" clId="{05D471EC-51F2-4C03-84F0-A5F09A487B8A}" dt="2025-09-19T11:52:17.719" v="1465" actId="478"/>
          <ac:picMkLst>
            <pc:docMk/>
            <pc:sldMk cId="3788114839" sldId="273"/>
            <ac:picMk id="3" creationId="{32B8A396-BCEF-6AA2-C881-91F4C2216FA2}"/>
          </ac:picMkLst>
        </pc:picChg>
        <pc:picChg chg="mod">
          <ac:chgData name="Shivang Pandey" userId="5912e07b-bde4-4ccc-aa55-520c1288b1f9" providerId="ADAL" clId="{05D471EC-51F2-4C03-84F0-A5F09A487B8A}" dt="2025-09-19T11:46:42.391" v="1455"/>
          <ac:picMkLst>
            <pc:docMk/>
            <pc:sldMk cId="3788114839" sldId="273"/>
            <ac:picMk id="4" creationId="{CC22A513-C703-16E8-9510-61727223289D}"/>
          </ac:picMkLst>
        </pc:picChg>
        <pc:picChg chg="mod">
          <ac:chgData name="Shivang Pandey" userId="5912e07b-bde4-4ccc-aa55-520c1288b1f9" providerId="ADAL" clId="{05D471EC-51F2-4C03-84F0-A5F09A487B8A}" dt="2025-09-19T11:46:42.391" v="1455"/>
          <ac:picMkLst>
            <pc:docMk/>
            <pc:sldMk cId="3788114839" sldId="273"/>
            <ac:picMk id="5" creationId="{DB7C6C8F-9D24-2F64-78DA-C5A951C44C4B}"/>
          </ac:picMkLst>
        </pc:picChg>
      </pc:sldChg>
      <pc:sldChg chg="addSp delSp modSp add mod modAnim">
        <pc:chgData name="Shivang Pandey" userId="5912e07b-bde4-4ccc-aa55-520c1288b1f9" providerId="ADAL" clId="{05D471EC-51F2-4C03-84F0-A5F09A487B8A}" dt="2025-09-20T09:11:57.145" v="1798" actId="207"/>
        <pc:sldMkLst>
          <pc:docMk/>
          <pc:sldMk cId="3461274397" sldId="274"/>
        </pc:sldMkLst>
        <pc:spChg chg="mod">
          <ac:chgData name="Shivang Pandey" userId="5912e07b-bde4-4ccc-aa55-520c1288b1f9" providerId="ADAL" clId="{05D471EC-51F2-4C03-84F0-A5F09A487B8A}" dt="2025-09-19T12:02:37.559" v="1475"/>
          <ac:spMkLst>
            <pc:docMk/>
            <pc:sldMk cId="3461274397" sldId="274"/>
            <ac:spMk id="2" creationId="{D1AE078F-DE76-4489-EE2E-9AC87F76A6C8}"/>
          </ac:spMkLst>
        </pc:spChg>
        <pc:spChg chg="del">
          <ac:chgData name="Shivang Pandey" userId="5912e07b-bde4-4ccc-aa55-520c1288b1f9" providerId="ADAL" clId="{05D471EC-51F2-4C03-84F0-A5F09A487B8A}" dt="2025-09-19T12:02:57.321" v="1477" actId="478"/>
          <ac:spMkLst>
            <pc:docMk/>
            <pc:sldMk cId="3461274397" sldId="274"/>
            <ac:spMk id="3" creationId="{A5FEA198-0D47-D8E4-3D94-D0284BCE528D}"/>
          </ac:spMkLst>
        </pc:spChg>
        <pc:spChg chg="mod">
          <ac:chgData name="Shivang Pandey" userId="5912e07b-bde4-4ccc-aa55-520c1288b1f9" providerId="ADAL" clId="{05D471EC-51F2-4C03-84F0-A5F09A487B8A}" dt="2025-09-20T09:11:49.834" v="1796" actId="207"/>
          <ac:spMkLst>
            <pc:docMk/>
            <pc:sldMk cId="3461274397" sldId="274"/>
            <ac:spMk id="4" creationId="{F0CC2B10-48F6-0CAF-17A0-20B351BAFEA3}"/>
          </ac:spMkLst>
        </pc:spChg>
        <pc:spChg chg="add mod">
          <ac:chgData name="Shivang Pandey" userId="5912e07b-bde4-4ccc-aa55-520c1288b1f9" providerId="ADAL" clId="{05D471EC-51F2-4C03-84F0-A5F09A487B8A}" dt="2025-09-19T12:02:44.016" v="1476"/>
          <ac:spMkLst>
            <pc:docMk/>
            <pc:sldMk cId="3461274397" sldId="274"/>
            <ac:spMk id="6" creationId="{D4A3CCC1-CCB3-8847-47D5-6C33BF87CBAA}"/>
          </ac:spMkLst>
        </pc:spChg>
        <pc:spChg chg="add del mod">
          <ac:chgData name="Shivang Pandey" userId="5912e07b-bde4-4ccc-aa55-520c1288b1f9" providerId="ADAL" clId="{05D471EC-51F2-4C03-84F0-A5F09A487B8A}" dt="2025-09-19T12:02:58.952" v="1478" actId="478"/>
          <ac:spMkLst>
            <pc:docMk/>
            <pc:sldMk cId="3461274397" sldId="274"/>
            <ac:spMk id="8" creationId="{01AFD121-0BBC-D370-CDC6-195D3A6F969F}"/>
          </ac:spMkLst>
        </pc:spChg>
        <pc:spChg chg="add mod">
          <ac:chgData name="Shivang Pandey" userId="5912e07b-bde4-4ccc-aa55-520c1288b1f9" providerId="ADAL" clId="{05D471EC-51F2-4C03-84F0-A5F09A487B8A}" dt="2025-09-19T12:02:59.411" v="1479"/>
          <ac:spMkLst>
            <pc:docMk/>
            <pc:sldMk cId="3461274397" sldId="274"/>
            <ac:spMk id="10" creationId="{7597F23D-70B2-BE1B-2EFC-49BCEEC6A749}"/>
          </ac:spMkLst>
        </pc:spChg>
        <pc:spChg chg="add mod">
          <ac:chgData name="Shivang Pandey" userId="5912e07b-bde4-4ccc-aa55-520c1288b1f9" providerId="ADAL" clId="{05D471EC-51F2-4C03-84F0-A5F09A487B8A}" dt="2025-09-19T12:02:59.411" v="1479"/>
          <ac:spMkLst>
            <pc:docMk/>
            <pc:sldMk cId="3461274397" sldId="274"/>
            <ac:spMk id="13" creationId="{C187276B-BD37-7AEC-90D8-C772E8C66DFC}"/>
          </ac:spMkLst>
        </pc:spChg>
        <pc:spChg chg="add mod">
          <ac:chgData name="Shivang Pandey" userId="5912e07b-bde4-4ccc-aa55-520c1288b1f9" providerId="ADAL" clId="{05D471EC-51F2-4C03-84F0-A5F09A487B8A}" dt="2025-09-19T12:02:59.411" v="1479"/>
          <ac:spMkLst>
            <pc:docMk/>
            <pc:sldMk cId="3461274397" sldId="274"/>
            <ac:spMk id="14" creationId="{DBCACB39-BD89-15FD-A99B-F0DA277B2900}"/>
          </ac:spMkLst>
        </pc:spChg>
        <pc:spChg chg="add mod">
          <ac:chgData name="Shivang Pandey" userId="5912e07b-bde4-4ccc-aa55-520c1288b1f9" providerId="ADAL" clId="{05D471EC-51F2-4C03-84F0-A5F09A487B8A}" dt="2025-09-19T12:02:59.411" v="1479"/>
          <ac:spMkLst>
            <pc:docMk/>
            <pc:sldMk cId="3461274397" sldId="274"/>
            <ac:spMk id="15" creationId="{AE0FD693-7DEA-70B7-8D9D-E490F0CB6550}"/>
          </ac:spMkLst>
        </pc:spChg>
        <pc:spChg chg="add mod">
          <ac:chgData name="Shivang Pandey" userId="5912e07b-bde4-4ccc-aa55-520c1288b1f9" providerId="ADAL" clId="{05D471EC-51F2-4C03-84F0-A5F09A487B8A}" dt="2025-09-19T12:02:59.411" v="1479"/>
          <ac:spMkLst>
            <pc:docMk/>
            <pc:sldMk cId="3461274397" sldId="274"/>
            <ac:spMk id="16" creationId="{0D863EFD-CDAD-ABFA-B7C0-1679778B8F8A}"/>
          </ac:spMkLst>
        </pc:spChg>
        <pc:spChg chg="mod">
          <ac:chgData name="Shivang Pandey" userId="5912e07b-bde4-4ccc-aa55-520c1288b1f9" providerId="ADAL" clId="{05D471EC-51F2-4C03-84F0-A5F09A487B8A}" dt="2025-09-20T09:11:53.643" v="1797" actId="207"/>
          <ac:spMkLst>
            <pc:docMk/>
            <pc:sldMk cId="3461274397" sldId="274"/>
            <ac:spMk id="18" creationId="{6F9E5EC3-F75C-9EBD-00F5-98D0E2FF2D6D}"/>
          </ac:spMkLst>
        </pc:spChg>
        <pc:spChg chg="mod">
          <ac:chgData name="Shivang Pandey" userId="5912e07b-bde4-4ccc-aa55-520c1288b1f9" providerId="ADAL" clId="{05D471EC-51F2-4C03-84F0-A5F09A487B8A}" dt="2025-09-20T09:11:57.145" v="1798" actId="207"/>
          <ac:spMkLst>
            <pc:docMk/>
            <pc:sldMk cId="3461274397" sldId="274"/>
            <ac:spMk id="19" creationId="{854E1F14-6E16-8C8C-0D35-8865B4C058E2}"/>
          </ac:spMkLst>
        </pc:spChg>
        <pc:picChg chg="add mod">
          <ac:chgData name="Shivang Pandey" userId="5912e07b-bde4-4ccc-aa55-520c1288b1f9" providerId="ADAL" clId="{05D471EC-51F2-4C03-84F0-A5F09A487B8A}" dt="2025-09-19T12:02:59.411" v="1479"/>
          <ac:picMkLst>
            <pc:docMk/>
            <pc:sldMk cId="3461274397" sldId="274"/>
            <ac:picMk id="9" creationId="{8F48B2F0-4B92-A1DB-C12E-F5A3BAD52C38}"/>
          </ac:picMkLst>
        </pc:picChg>
        <pc:picChg chg="add mod">
          <ac:chgData name="Shivang Pandey" userId="5912e07b-bde4-4ccc-aa55-520c1288b1f9" providerId="ADAL" clId="{05D471EC-51F2-4C03-84F0-A5F09A487B8A}" dt="2025-09-19T12:02:59.411" v="1479"/>
          <ac:picMkLst>
            <pc:docMk/>
            <pc:sldMk cId="3461274397" sldId="274"/>
            <ac:picMk id="11" creationId="{A91B9E15-8EEB-6A12-72E1-B78E51634A6F}"/>
          </ac:picMkLst>
        </pc:picChg>
        <pc:picChg chg="add mod">
          <ac:chgData name="Shivang Pandey" userId="5912e07b-bde4-4ccc-aa55-520c1288b1f9" providerId="ADAL" clId="{05D471EC-51F2-4C03-84F0-A5F09A487B8A}" dt="2025-09-19T12:02:59.411" v="1479"/>
          <ac:picMkLst>
            <pc:docMk/>
            <pc:sldMk cId="3461274397" sldId="274"/>
            <ac:picMk id="12" creationId="{E31FE0A0-4A95-85AE-DD64-1E7FEA4FBB7C}"/>
          </ac:picMkLst>
        </pc:picChg>
        <pc:picChg chg="add mod">
          <ac:chgData name="Shivang Pandey" userId="5912e07b-bde4-4ccc-aa55-520c1288b1f9" providerId="ADAL" clId="{05D471EC-51F2-4C03-84F0-A5F09A487B8A}" dt="2025-09-19T12:02:59.411" v="1479"/>
          <ac:picMkLst>
            <pc:docMk/>
            <pc:sldMk cId="3461274397" sldId="274"/>
            <ac:picMk id="17" creationId="{B82137C6-43B7-591E-3015-69A8C99BCF76}"/>
          </ac:picMkLst>
        </pc:picChg>
      </pc:sldChg>
      <pc:sldChg chg="addSp delSp modSp add mod modAnim">
        <pc:chgData name="Shivang Pandey" userId="5912e07b-bde4-4ccc-aa55-520c1288b1f9" providerId="ADAL" clId="{05D471EC-51F2-4C03-84F0-A5F09A487B8A}" dt="2025-09-20T09:12:07.412" v="1801" actId="207"/>
        <pc:sldMkLst>
          <pc:docMk/>
          <pc:sldMk cId="1086642705" sldId="275"/>
        </pc:sldMkLst>
        <pc:spChg chg="mod">
          <ac:chgData name="Shivang Pandey" userId="5912e07b-bde4-4ccc-aa55-520c1288b1f9" providerId="ADAL" clId="{05D471EC-51F2-4C03-84F0-A5F09A487B8A}" dt="2025-09-20T09:00:53.166" v="1722" actId="1076"/>
          <ac:spMkLst>
            <pc:docMk/>
            <pc:sldMk cId="1086642705" sldId="275"/>
            <ac:spMk id="2" creationId="{F80FD30C-9E34-5107-9248-A72E5DEB6AC9}"/>
          </ac:spMkLst>
        </pc:spChg>
        <pc:spChg chg="add mod">
          <ac:chgData name="Shivang Pandey" userId="5912e07b-bde4-4ccc-aa55-520c1288b1f9" providerId="ADAL" clId="{05D471EC-51F2-4C03-84F0-A5F09A487B8A}" dt="2025-09-19T12:03:26.636" v="1484"/>
          <ac:spMkLst>
            <pc:docMk/>
            <pc:sldMk cId="1086642705" sldId="275"/>
            <ac:spMk id="3" creationId="{FC64F710-994A-C458-947A-AB0F27E7E406}"/>
          </ac:spMkLst>
        </pc:spChg>
        <pc:spChg chg="mod">
          <ac:chgData name="Shivang Pandey" userId="5912e07b-bde4-4ccc-aa55-520c1288b1f9" providerId="ADAL" clId="{05D471EC-51F2-4C03-84F0-A5F09A487B8A}" dt="2025-09-20T09:12:01.109" v="1799" actId="207"/>
          <ac:spMkLst>
            <pc:docMk/>
            <pc:sldMk cId="1086642705" sldId="275"/>
            <ac:spMk id="4" creationId="{37B24BBA-0FBD-8B4E-B15A-2E604269A51F}"/>
          </ac:spMkLst>
        </pc:spChg>
        <pc:spChg chg="add del mod">
          <ac:chgData name="Shivang Pandey" userId="5912e07b-bde4-4ccc-aa55-520c1288b1f9" providerId="ADAL" clId="{05D471EC-51F2-4C03-84F0-A5F09A487B8A}" dt="2025-09-20T09:03:52.727" v="1776" actId="478"/>
          <ac:spMkLst>
            <pc:docMk/>
            <pc:sldMk cId="1086642705" sldId="275"/>
            <ac:spMk id="5" creationId="{1A1FA2EF-E80D-2041-419B-61466ACD1579}"/>
          </ac:spMkLst>
        </pc:spChg>
        <pc:spChg chg="mod">
          <ac:chgData name="Shivang Pandey" userId="5912e07b-bde4-4ccc-aa55-520c1288b1f9" providerId="ADAL" clId="{05D471EC-51F2-4C03-84F0-A5F09A487B8A}" dt="2025-09-19T12:03:42.479" v="1487" actId="207"/>
          <ac:spMkLst>
            <pc:docMk/>
            <pc:sldMk cId="1086642705" sldId="275"/>
            <ac:spMk id="6" creationId="{2289367B-2D8E-A0A8-F8C0-9B23E5A0F812}"/>
          </ac:spMkLst>
        </pc:spChg>
        <pc:spChg chg="add mod">
          <ac:chgData name="Shivang Pandey" userId="5912e07b-bde4-4ccc-aa55-520c1288b1f9" providerId="ADAL" clId="{05D471EC-51F2-4C03-84F0-A5F09A487B8A}" dt="2025-09-19T12:03:26.636" v="1484"/>
          <ac:spMkLst>
            <pc:docMk/>
            <pc:sldMk cId="1086642705" sldId="275"/>
            <ac:spMk id="7" creationId="{87CE167F-3D32-21E0-5F5F-68FD9D95ADB4}"/>
          </ac:spMkLst>
        </pc:spChg>
        <pc:spChg chg="add mod">
          <ac:chgData name="Shivang Pandey" userId="5912e07b-bde4-4ccc-aa55-520c1288b1f9" providerId="ADAL" clId="{05D471EC-51F2-4C03-84F0-A5F09A487B8A}" dt="2025-09-19T12:03:26.636" v="1484"/>
          <ac:spMkLst>
            <pc:docMk/>
            <pc:sldMk cId="1086642705" sldId="275"/>
            <ac:spMk id="8" creationId="{E96F4826-2C39-1731-D2DC-76A028783B6E}"/>
          </ac:spMkLst>
        </pc:spChg>
        <pc:spChg chg="del">
          <ac:chgData name="Shivang Pandey" userId="5912e07b-bde4-4ccc-aa55-520c1288b1f9" providerId="ADAL" clId="{05D471EC-51F2-4C03-84F0-A5F09A487B8A}" dt="2025-09-19T12:03:18.664" v="1482" actId="478"/>
          <ac:spMkLst>
            <pc:docMk/>
            <pc:sldMk cId="1086642705" sldId="275"/>
            <ac:spMk id="10" creationId="{E1A1C584-558B-7B40-EC3F-AAD1830F88CC}"/>
          </ac:spMkLst>
        </pc:spChg>
        <pc:spChg chg="del">
          <ac:chgData name="Shivang Pandey" userId="5912e07b-bde4-4ccc-aa55-520c1288b1f9" providerId="ADAL" clId="{05D471EC-51F2-4C03-84F0-A5F09A487B8A}" dt="2025-09-19T12:03:18.664" v="1482" actId="478"/>
          <ac:spMkLst>
            <pc:docMk/>
            <pc:sldMk cId="1086642705" sldId="275"/>
            <ac:spMk id="13" creationId="{B34D4907-358B-9C17-E99A-7A8302DAEC06}"/>
          </ac:spMkLst>
        </pc:spChg>
        <pc:spChg chg="del">
          <ac:chgData name="Shivang Pandey" userId="5912e07b-bde4-4ccc-aa55-520c1288b1f9" providerId="ADAL" clId="{05D471EC-51F2-4C03-84F0-A5F09A487B8A}" dt="2025-09-19T12:03:18.664" v="1482" actId="478"/>
          <ac:spMkLst>
            <pc:docMk/>
            <pc:sldMk cId="1086642705" sldId="275"/>
            <ac:spMk id="14" creationId="{1894254D-D560-04DF-466A-D1CCF959CE6C}"/>
          </ac:spMkLst>
        </pc:spChg>
        <pc:spChg chg="del">
          <ac:chgData name="Shivang Pandey" userId="5912e07b-bde4-4ccc-aa55-520c1288b1f9" providerId="ADAL" clId="{05D471EC-51F2-4C03-84F0-A5F09A487B8A}" dt="2025-09-19T12:03:18.664" v="1482" actId="478"/>
          <ac:spMkLst>
            <pc:docMk/>
            <pc:sldMk cId="1086642705" sldId="275"/>
            <ac:spMk id="15" creationId="{DF64B091-5CF9-0468-B958-45C0D7612657}"/>
          </ac:spMkLst>
        </pc:spChg>
        <pc:spChg chg="del">
          <ac:chgData name="Shivang Pandey" userId="5912e07b-bde4-4ccc-aa55-520c1288b1f9" providerId="ADAL" clId="{05D471EC-51F2-4C03-84F0-A5F09A487B8A}" dt="2025-09-19T12:03:18.664" v="1482" actId="478"/>
          <ac:spMkLst>
            <pc:docMk/>
            <pc:sldMk cId="1086642705" sldId="275"/>
            <ac:spMk id="16" creationId="{BEEFD1D5-0B7D-889B-FECF-75F287B6E914}"/>
          </ac:spMkLst>
        </pc:spChg>
        <pc:spChg chg="add mod">
          <ac:chgData name="Shivang Pandey" userId="5912e07b-bde4-4ccc-aa55-520c1288b1f9" providerId="ADAL" clId="{05D471EC-51F2-4C03-84F0-A5F09A487B8A}" dt="2025-09-20T09:00:46.887" v="1720" actId="1076"/>
          <ac:spMkLst>
            <pc:docMk/>
            <pc:sldMk cId="1086642705" sldId="275"/>
            <ac:spMk id="18" creationId="{093A2B56-8F11-A8B7-2139-A95DA3B9C527}"/>
          </ac:spMkLst>
        </pc:spChg>
        <pc:spChg chg="add mod">
          <ac:chgData name="Shivang Pandey" userId="5912e07b-bde4-4ccc-aa55-520c1288b1f9" providerId="ADAL" clId="{05D471EC-51F2-4C03-84F0-A5F09A487B8A}" dt="2025-09-20T09:02:34.782" v="1734" actId="1076"/>
          <ac:spMkLst>
            <pc:docMk/>
            <pc:sldMk cId="1086642705" sldId="275"/>
            <ac:spMk id="19" creationId="{C834E30B-B9E4-EE85-A22E-B1636E75F9C7}"/>
          </ac:spMkLst>
        </pc:spChg>
        <pc:spChg chg="add mod">
          <ac:chgData name="Shivang Pandey" userId="5912e07b-bde4-4ccc-aa55-520c1288b1f9" providerId="ADAL" clId="{05D471EC-51F2-4C03-84F0-A5F09A487B8A}" dt="2025-09-19T12:03:26.636" v="1484"/>
          <ac:spMkLst>
            <pc:docMk/>
            <pc:sldMk cId="1086642705" sldId="275"/>
            <ac:spMk id="20" creationId="{524C58B4-F18C-AE6B-BC63-453F0D0D0E15}"/>
          </ac:spMkLst>
        </pc:spChg>
        <pc:spChg chg="add mod">
          <ac:chgData name="Shivang Pandey" userId="5912e07b-bde4-4ccc-aa55-520c1288b1f9" providerId="ADAL" clId="{05D471EC-51F2-4C03-84F0-A5F09A487B8A}" dt="2025-09-19T12:03:26.636" v="1484"/>
          <ac:spMkLst>
            <pc:docMk/>
            <pc:sldMk cId="1086642705" sldId="275"/>
            <ac:spMk id="25" creationId="{C6CD972D-382F-2EEE-CB47-ED4A7E5EAC48}"/>
          </ac:spMkLst>
        </pc:spChg>
        <pc:spChg chg="add mod">
          <ac:chgData name="Shivang Pandey" userId="5912e07b-bde4-4ccc-aa55-520c1288b1f9" providerId="ADAL" clId="{05D471EC-51F2-4C03-84F0-A5F09A487B8A}" dt="2025-09-20T09:00:23.334" v="1717" actId="1076"/>
          <ac:spMkLst>
            <pc:docMk/>
            <pc:sldMk cId="1086642705" sldId="275"/>
            <ac:spMk id="26" creationId="{E5DC5347-F7B5-0E07-E3FA-9BF5DCFF8B02}"/>
          </ac:spMkLst>
        </pc:spChg>
        <pc:spChg chg="add mod">
          <ac:chgData name="Shivang Pandey" userId="5912e07b-bde4-4ccc-aa55-520c1288b1f9" providerId="ADAL" clId="{05D471EC-51F2-4C03-84F0-A5F09A487B8A}" dt="2025-09-20T09:00:23.334" v="1717" actId="1076"/>
          <ac:spMkLst>
            <pc:docMk/>
            <pc:sldMk cId="1086642705" sldId="275"/>
            <ac:spMk id="27" creationId="{1888DC62-528C-4671-C720-363FE1BC0E00}"/>
          </ac:spMkLst>
        </pc:spChg>
        <pc:spChg chg="add mod">
          <ac:chgData name="Shivang Pandey" userId="5912e07b-bde4-4ccc-aa55-520c1288b1f9" providerId="ADAL" clId="{05D471EC-51F2-4C03-84F0-A5F09A487B8A}" dt="2025-09-20T09:00:23.334" v="1717" actId="1076"/>
          <ac:spMkLst>
            <pc:docMk/>
            <pc:sldMk cId="1086642705" sldId="275"/>
            <ac:spMk id="28" creationId="{C4131C99-D72A-B178-06F8-F5B338957195}"/>
          </ac:spMkLst>
        </pc:spChg>
        <pc:spChg chg="add mod">
          <ac:chgData name="Shivang Pandey" userId="5912e07b-bde4-4ccc-aa55-520c1288b1f9" providerId="ADAL" clId="{05D471EC-51F2-4C03-84F0-A5F09A487B8A}" dt="2025-09-20T09:03:46.590" v="1774" actId="20577"/>
          <ac:spMkLst>
            <pc:docMk/>
            <pc:sldMk cId="1086642705" sldId="275"/>
            <ac:spMk id="35" creationId="{35A5B93A-FDF7-7AA7-2214-D355C50FBB71}"/>
          </ac:spMkLst>
        </pc:spChg>
        <pc:spChg chg="mod">
          <ac:chgData name="Shivang Pandey" userId="5912e07b-bde4-4ccc-aa55-520c1288b1f9" providerId="ADAL" clId="{05D471EC-51F2-4C03-84F0-A5F09A487B8A}" dt="2025-09-20T09:12:04.269" v="1800" actId="207"/>
          <ac:spMkLst>
            <pc:docMk/>
            <pc:sldMk cId="1086642705" sldId="275"/>
            <ac:spMk id="36" creationId="{01495E1B-20FD-646A-646F-86AE3DB64E14}"/>
          </ac:spMkLst>
        </pc:spChg>
        <pc:spChg chg="mod">
          <ac:chgData name="Shivang Pandey" userId="5912e07b-bde4-4ccc-aa55-520c1288b1f9" providerId="ADAL" clId="{05D471EC-51F2-4C03-84F0-A5F09A487B8A}" dt="2025-09-20T09:12:07.412" v="1801" actId="207"/>
          <ac:spMkLst>
            <pc:docMk/>
            <pc:sldMk cId="1086642705" sldId="275"/>
            <ac:spMk id="37" creationId="{4540C414-5B2A-0189-8B2F-E8D89C785213}"/>
          </ac:spMkLst>
        </pc:spChg>
        <pc:picChg chg="del">
          <ac:chgData name="Shivang Pandey" userId="5912e07b-bde4-4ccc-aa55-520c1288b1f9" providerId="ADAL" clId="{05D471EC-51F2-4C03-84F0-A5F09A487B8A}" dt="2025-09-19T12:03:18.664" v="1482" actId="478"/>
          <ac:picMkLst>
            <pc:docMk/>
            <pc:sldMk cId="1086642705" sldId="275"/>
            <ac:picMk id="9" creationId="{702EEDA1-7A2A-CA9F-E499-BC9113ADDBD2}"/>
          </ac:picMkLst>
        </pc:picChg>
        <pc:picChg chg="del">
          <ac:chgData name="Shivang Pandey" userId="5912e07b-bde4-4ccc-aa55-520c1288b1f9" providerId="ADAL" clId="{05D471EC-51F2-4C03-84F0-A5F09A487B8A}" dt="2025-09-19T12:03:18.664" v="1482" actId="478"/>
          <ac:picMkLst>
            <pc:docMk/>
            <pc:sldMk cId="1086642705" sldId="275"/>
            <ac:picMk id="11" creationId="{D74720F5-A8FA-526B-703E-949A074F4E49}"/>
          </ac:picMkLst>
        </pc:picChg>
        <pc:picChg chg="del">
          <ac:chgData name="Shivang Pandey" userId="5912e07b-bde4-4ccc-aa55-520c1288b1f9" providerId="ADAL" clId="{05D471EC-51F2-4C03-84F0-A5F09A487B8A}" dt="2025-09-19T12:03:18.664" v="1482" actId="478"/>
          <ac:picMkLst>
            <pc:docMk/>
            <pc:sldMk cId="1086642705" sldId="275"/>
            <ac:picMk id="12" creationId="{A06E63E8-8B90-F555-8BA5-C7BDED3A245C}"/>
          </ac:picMkLst>
        </pc:picChg>
        <pc:picChg chg="del">
          <ac:chgData name="Shivang Pandey" userId="5912e07b-bde4-4ccc-aa55-520c1288b1f9" providerId="ADAL" clId="{05D471EC-51F2-4C03-84F0-A5F09A487B8A}" dt="2025-09-19T12:03:18.664" v="1482" actId="478"/>
          <ac:picMkLst>
            <pc:docMk/>
            <pc:sldMk cId="1086642705" sldId="275"/>
            <ac:picMk id="17" creationId="{DDA89784-722A-277B-AF29-B084622B7FB6}"/>
          </ac:picMkLst>
        </pc:picChg>
        <pc:picChg chg="mod">
          <ac:chgData name="Shivang Pandey" userId="5912e07b-bde4-4ccc-aa55-520c1288b1f9" providerId="ADAL" clId="{05D471EC-51F2-4C03-84F0-A5F09A487B8A}" dt="2025-09-20T09:02:34.782" v="1734" actId="1076"/>
          <ac:picMkLst>
            <pc:docMk/>
            <pc:sldMk cId="1086642705" sldId="275"/>
            <ac:picMk id="23" creationId="{91E2FB2B-84CA-3422-3735-2F7FBB38B175}"/>
          </ac:picMkLst>
        </pc:picChg>
        <pc:picChg chg="mod">
          <ac:chgData name="Shivang Pandey" userId="5912e07b-bde4-4ccc-aa55-520c1288b1f9" providerId="ADAL" clId="{05D471EC-51F2-4C03-84F0-A5F09A487B8A}" dt="2025-09-20T09:00:31.787" v="1718" actId="1076"/>
          <ac:picMkLst>
            <pc:docMk/>
            <pc:sldMk cId="1086642705" sldId="275"/>
            <ac:picMk id="24" creationId="{E0E5A9E5-51CB-B356-A272-0327A786B3AF}"/>
          </ac:picMkLst>
        </pc:picChg>
        <pc:picChg chg="add mod">
          <ac:chgData name="Shivang Pandey" userId="5912e07b-bde4-4ccc-aa55-520c1288b1f9" providerId="ADAL" clId="{05D471EC-51F2-4C03-84F0-A5F09A487B8A}" dt="2025-09-20T09:02:34.403" v="1733"/>
          <ac:picMkLst>
            <pc:docMk/>
            <pc:sldMk cId="1086642705" sldId="275"/>
            <ac:picMk id="32" creationId="{980ECCA1-DFEF-F5AE-D08B-5E0944B8EB79}"/>
          </ac:picMkLst>
        </pc:picChg>
        <pc:picChg chg="add mod">
          <ac:chgData name="Shivang Pandey" userId="5912e07b-bde4-4ccc-aa55-520c1288b1f9" providerId="ADAL" clId="{05D471EC-51F2-4C03-84F0-A5F09A487B8A}" dt="2025-09-20T09:03:05.909" v="1742" actId="14100"/>
          <ac:picMkLst>
            <pc:docMk/>
            <pc:sldMk cId="1086642705" sldId="275"/>
            <ac:picMk id="34" creationId="{E5E19ABA-1375-60F4-7153-7E763E88F9D7}"/>
          </ac:picMkLst>
        </pc:picChg>
        <pc:picChg chg="mod">
          <ac:chgData name="Shivang Pandey" userId="5912e07b-bde4-4ccc-aa55-520c1288b1f9" providerId="ADAL" clId="{05D471EC-51F2-4C03-84F0-A5F09A487B8A}" dt="2025-09-20T09:00:23.334" v="1717" actId="1076"/>
          <ac:picMkLst>
            <pc:docMk/>
            <pc:sldMk cId="1086642705" sldId="275"/>
            <ac:picMk id="1046" creationId="{BCD03723-803C-2610-3217-25C3BD782D2F}"/>
          </ac:picMkLst>
        </pc:picChg>
        <pc:picChg chg="mod">
          <ac:chgData name="Shivang Pandey" userId="5912e07b-bde4-4ccc-aa55-520c1288b1f9" providerId="ADAL" clId="{05D471EC-51F2-4C03-84F0-A5F09A487B8A}" dt="2025-09-20T09:00:23.334" v="1717" actId="1076"/>
          <ac:picMkLst>
            <pc:docMk/>
            <pc:sldMk cId="1086642705" sldId="275"/>
            <ac:picMk id="1048" creationId="{949A0CF6-10C0-D420-1D82-3819F63591D2}"/>
          </ac:picMkLst>
        </pc:picChg>
        <pc:picChg chg="mod">
          <ac:chgData name="Shivang Pandey" userId="5912e07b-bde4-4ccc-aa55-520c1288b1f9" providerId="ADAL" clId="{05D471EC-51F2-4C03-84F0-A5F09A487B8A}" dt="2025-09-20T09:00:23.334" v="1717" actId="1076"/>
          <ac:picMkLst>
            <pc:docMk/>
            <pc:sldMk cId="1086642705" sldId="275"/>
            <ac:picMk id="1050" creationId="{F903364D-73F8-3CD8-69F1-231780B955EA}"/>
          </ac:picMkLst>
        </pc:picChg>
      </pc:sldChg>
      <pc:sldChg chg="modSp add mod">
        <pc:chgData name="Shivang Pandey" userId="5912e07b-bde4-4ccc-aa55-520c1288b1f9" providerId="ADAL" clId="{05D471EC-51F2-4C03-84F0-A5F09A487B8A}" dt="2025-09-20T09:13:47.081" v="1816" actId="207"/>
        <pc:sldMkLst>
          <pc:docMk/>
          <pc:sldMk cId="527946861" sldId="276"/>
        </pc:sldMkLst>
        <pc:spChg chg="mod">
          <ac:chgData name="Shivang Pandey" userId="5912e07b-bde4-4ccc-aa55-520c1288b1f9" providerId="ADAL" clId="{05D471EC-51F2-4C03-84F0-A5F09A487B8A}" dt="2025-09-20T09:13:41.471" v="1814" actId="207"/>
          <ac:spMkLst>
            <pc:docMk/>
            <pc:sldMk cId="527946861" sldId="276"/>
            <ac:spMk id="3" creationId="{1D3589BA-F8D5-6539-C0F7-00850B7C43DD}"/>
          </ac:spMkLst>
        </pc:spChg>
        <pc:spChg chg="mod">
          <ac:chgData name="Shivang Pandey" userId="5912e07b-bde4-4ccc-aa55-520c1288b1f9" providerId="ADAL" clId="{05D471EC-51F2-4C03-84F0-A5F09A487B8A}" dt="2025-09-20T09:13:43.941" v="1815" actId="207"/>
          <ac:spMkLst>
            <pc:docMk/>
            <pc:sldMk cId="527946861" sldId="276"/>
            <ac:spMk id="5" creationId="{52D6B6C7-E73C-3353-732D-64CAA10E32D3}"/>
          </ac:spMkLst>
        </pc:spChg>
        <pc:spChg chg="mod">
          <ac:chgData name="Shivang Pandey" userId="5912e07b-bde4-4ccc-aa55-520c1288b1f9" providerId="ADAL" clId="{05D471EC-51F2-4C03-84F0-A5F09A487B8A}" dt="2025-09-20T09:13:47.081" v="1816" actId="207"/>
          <ac:spMkLst>
            <pc:docMk/>
            <pc:sldMk cId="527946861" sldId="276"/>
            <ac:spMk id="7" creationId="{CD0BCD76-ABEF-1622-959F-5E1DF25E4851}"/>
          </ac:spMkLst>
        </pc:spChg>
      </pc:sldChg>
      <pc:sldChg chg="modSp new mod modAnim">
        <pc:chgData name="Shivang Pandey" userId="5912e07b-bde4-4ccc-aa55-520c1288b1f9" providerId="ADAL" clId="{05D471EC-51F2-4C03-84F0-A5F09A487B8A}" dt="2025-09-20T09:44:18.438" v="1966" actId="20577"/>
        <pc:sldMkLst>
          <pc:docMk/>
          <pc:sldMk cId="1139982440" sldId="277"/>
        </pc:sldMkLst>
        <pc:spChg chg="mod">
          <ac:chgData name="Shivang Pandey" userId="5912e07b-bde4-4ccc-aa55-520c1288b1f9" providerId="ADAL" clId="{05D471EC-51F2-4C03-84F0-A5F09A487B8A}" dt="2025-09-20T09:43:18.920" v="1952" actId="20577"/>
          <ac:spMkLst>
            <pc:docMk/>
            <pc:sldMk cId="1139982440" sldId="277"/>
            <ac:spMk id="2" creationId="{A956F88F-6317-1EFB-AA64-D2E885B06570}"/>
          </ac:spMkLst>
        </pc:spChg>
        <pc:spChg chg="mod">
          <ac:chgData name="Shivang Pandey" userId="5912e07b-bde4-4ccc-aa55-520c1288b1f9" providerId="ADAL" clId="{05D471EC-51F2-4C03-84F0-A5F09A487B8A}" dt="2025-09-20T09:44:14.014" v="1965" actId="20577"/>
          <ac:spMkLst>
            <pc:docMk/>
            <pc:sldMk cId="1139982440" sldId="277"/>
            <ac:spMk id="3" creationId="{44A35704-C6D1-5522-7006-699D881F4423}"/>
          </ac:spMkLst>
        </pc:spChg>
        <pc:spChg chg="mod">
          <ac:chgData name="Shivang Pandey" userId="5912e07b-bde4-4ccc-aa55-520c1288b1f9" providerId="ADAL" clId="{05D471EC-51F2-4C03-84F0-A5F09A487B8A}" dt="2025-09-20T09:35:48.239" v="1868" actId="207"/>
          <ac:spMkLst>
            <pc:docMk/>
            <pc:sldMk cId="1139982440" sldId="277"/>
            <ac:spMk id="4" creationId="{DB2A5242-AE97-0370-2D9A-296EBABA4F7B}"/>
          </ac:spMkLst>
        </pc:spChg>
        <pc:spChg chg="mod">
          <ac:chgData name="Shivang Pandey" userId="5912e07b-bde4-4ccc-aa55-520c1288b1f9" providerId="ADAL" clId="{05D471EC-51F2-4C03-84F0-A5F09A487B8A}" dt="2025-09-20T09:35:45.365" v="1867" actId="207"/>
          <ac:spMkLst>
            <pc:docMk/>
            <pc:sldMk cId="1139982440" sldId="277"/>
            <ac:spMk id="5" creationId="{0DBA191A-71A1-DC9D-D307-2CCF9554B6F3}"/>
          </ac:spMkLst>
        </pc:spChg>
        <pc:spChg chg="mod">
          <ac:chgData name="Shivang Pandey" userId="5912e07b-bde4-4ccc-aa55-520c1288b1f9" providerId="ADAL" clId="{05D471EC-51F2-4C03-84F0-A5F09A487B8A}" dt="2025-09-20T09:35:50.952" v="1869" actId="207"/>
          <ac:spMkLst>
            <pc:docMk/>
            <pc:sldMk cId="1139982440" sldId="277"/>
            <ac:spMk id="6" creationId="{122E053B-FCDF-86CA-08F1-5271B0372D8A}"/>
          </ac:spMkLst>
        </pc:spChg>
      </pc:sldChg>
      <pc:sldMasterChg chg="setBg modSldLayout">
        <pc:chgData name="Shivang Pandey" userId="5912e07b-bde4-4ccc-aa55-520c1288b1f9" providerId="ADAL" clId="{05D471EC-51F2-4C03-84F0-A5F09A487B8A}" dt="2025-09-19T11:52:14.767" v="1464"/>
        <pc:sldMasterMkLst>
          <pc:docMk/>
          <pc:sldMasterMk cId="857282126" sldId="2147483648"/>
        </pc:sldMasterMkLst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3192575549" sldId="2147483649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867592370" sldId="2147483650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2933919056" sldId="2147483651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38205265" sldId="2147483652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1376644504" sldId="2147483653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3359178834" sldId="2147483654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3163401734" sldId="2147483655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1444348911" sldId="2147483656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661910187" sldId="2147483657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2086196462" sldId="2147483658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4132610765" sldId="2147483659"/>
          </pc:sldLayoutMkLst>
        </pc:sldLayoutChg>
        <pc:sldLayoutChg chg="setBg">
          <pc:chgData name="Shivang Pandey" userId="5912e07b-bde4-4ccc-aa55-520c1288b1f9" providerId="ADAL" clId="{05D471EC-51F2-4C03-84F0-A5F09A487B8A}" dt="2025-09-19T11:52:14.767" v="1464"/>
          <pc:sldLayoutMkLst>
            <pc:docMk/>
            <pc:sldMasterMk cId="857282126" sldId="2147483648"/>
            <pc:sldLayoutMk cId="3827532323" sldId="214748366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A6F324-FD67-308C-C5BD-9C24655F40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E672DB-70B3-44E1-5217-339A8007F8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86AB4-0AE0-40C4-983E-B0583A60FEAF}" type="datetimeFigureOut">
              <a:rPr lang="en-IN" smtClean="0"/>
              <a:t>01-10-2025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450669-3F53-3565-CA02-68CF748790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8E4B7-94BB-067D-8FF2-47A01B5A96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CE0DD-52D0-4D35-A90F-8BC2250A17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32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D59B3-5E9E-43CE-92EA-4A392EE2257E}" type="datetimeFigureOut">
              <a:rPr lang="en-SE" smtClean="0"/>
              <a:t>2025-10-01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AB5BF-CDDA-4C54-B204-53EA57606E4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14748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4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5151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B87CB-CF46-03AD-1B9D-9894E3312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7F9D4-968F-3A16-F8AD-1C45EF741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696ED3-9702-C673-842F-FAC10D2B5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about objects, events, or phenomena that have a location on the Earth's surface, usually identified by coordinates like latitude and longitude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83787-7A04-ECC2-E27F-556164EB2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17002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A5337-4248-7837-BC16-B0DD0086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35F74F-12FF-0761-03D9-9A796050A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A664D-09AA-501D-9E0C-89FCBC886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 about objects, events, or phenomena that have a location on the Earth's surface, usually identified by coordinates like latitude and longitude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geographic information that divides an area into a grid of equally sized cells, or pixels, where each pixel contains a specific value representing a feature, attribute, or measurement (like temperature or elevation) at that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</a:t>
            </a:r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0948F-85A1-946C-F470-B3787FBD5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41961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53690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C7D62-7BFC-6BDC-BB8A-881262D4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5F7326-26C2-2969-E2A6-589539C1A4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314524-1C49-1FAE-35CA-92483743C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F3E5C-8662-9514-18C6-A14B0860C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16709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represents real-world features using precise mathematical descriptions of points, lines, and polygons defined by (x, y) coordinates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5707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AB5BF-CDDA-4C54-B204-53EA57606E49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6076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1A692-0B1B-48C2-AC2F-EAC3104A1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B261B-7961-BDDC-5B17-ECD07F40F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ACD5E-5722-7C35-AEC7-C27B0F83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A7A1F-FA25-F737-1096-7E9CF21B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2435F-F58B-57B4-7284-F629B1A57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257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1C7CA-3EC7-9146-1AD9-4287CEC9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1F534-2EDD-8C8A-7E30-0A5007B59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33B8-0AB0-916E-D472-FF02B88B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B618C-22E2-A1BE-FD8B-A24100A29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43EB3-B31E-2B0B-44ED-A9D9748F2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619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2B4E4-0E05-F3FF-C51A-933ED6276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FE48A8-8524-7688-BAE5-B39E7789F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73808-E68D-53A1-B027-24B2923EF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DAA62-A609-ECCB-339D-BED457EDB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8415F-E9F0-28A8-38B0-231A2344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61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I-mall plomm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6BDD946D-011E-0497-341E-B6313F514C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6108" y="353869"/>
            <a:ext cx="5749719" cy="362533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sv-SE" dirty="0"/>
          </a:p>
        </p:txBody>
      </p: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B9D82EE8-3BE2-AC66-8FE4-BAA0A6AB41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6326" y="3954424"/>
            <a:ext cx="1671164" cy="311579"/>
          </a:xfrm>
        </p:spPr>
        <p:txBody>
          <a:bodyPr>
            <a:noAutofit/>
          </a:bodyPr>
          <a:lstStyle>
            <a:lvl1pPr marL="0" indent="0" algn="r">
              <a:buNone/>
              <a:defRPr sz="625">
                <a:solidFill>
                  <a:schemeClr val="bg1"/>
                </a:solidFill>
              </a:defRPr>
            </a:lvl1pPr>
            <a:lvl2pPr marL="302180" indent="0">
              <a:buNone/>
              <a:defRPr sz="351">
                <a:solidFill>
                  <a:schemeClr val="bg1"/>
                </a:solidFill>
              </a:defRPr>
            </a:lvl2pPr>
            <a:lvl3pPr marL="604362" indent="0">
              <a:buNone/>
              <a:defRPr sz="351">
                <a:solidFill>
                  <a:schemeClr val="bg1"/>
                </a:solidFill>
              </a:defRPr>
            </a:lvl3pPr>
            <a:lvl4pPr marL="906544" indent="0">
              <a:buNone/>
              <a:defRPr sz="351">
                <a:solidFill>
                  <a:schemeClr val="bg1"/>
                </a:solidFill>
              </a:defRPr>
            </a:lvl4pPr>
            <a:lvl5pPr marL="1208724" indent="0">
              <a:buNone/>
              <a:defRPr sz="351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© Fotografens namn</a:t>
            </a:r>
          </a:p>
          <a:p>
            <a:pPr lvl="0"/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6496075" y="432432"/>
            <a:ext cx="5173467" cy="2533835"/>
          </a:xfrm>
        </p:spPr>
        <p:txBody>
          <a:bodyPr wrap="square" anchor="t" anchorCtr="0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Rubrik ska skrivas </a:t>
            </a:r>
            <a:br>
              <a:rPr lang="sv-SE" dirty="0"/>
            </a:br>
            <a:r>
              <a:rPr lang="sv-SE" dirty="0"/>
              <a:t>i vitt och bör ligga på </a:t>
            </a:r>
            <a:br>
              <a:rPr lang="sv-SE" dirty="0"/>
            </a:br>
            <a:r>
              <a:rPr lang="sv-SE" dirty="0"/>
              <a:t>max fyra rader</a:t>
            </a:r>
            <a:br>
              <a:rPr lang="sv-SE" dirty="0"/>
            </a:b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6515375" y="2739698"/>
            <a:ext cx="5154167" cy="2432193"/>
          </a:xfrm>
        </p:spPr>
        <p:txBody>
          <a:bodyPr>
            <a:normAutofit/>
          </a:bodyPr>
          <a:lstStyle>
            <a:lvl1pPr marL="0" indent="0" algn="l">
              <a:lnSpc>
                <a:spcPts val="1805"/>
              </a:lnSpc>
              <a:spcBef>
                <a:spcPts val="0"/>
              </a:spcBef>
              <a:buNone/>
              <a:defRPr spc="-13" baseline="0">
                <a:solidFill>
                  <a:schemeClr val="bg1"/>
                </a:solidFill>
              </a:defRPr>
            </a:lvl1pPr>
            <a:lvl2pPr marL="302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4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06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087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10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130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15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17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dirty="0"/>
              <a:t>Text om evenemanget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9E2F5689-241D-3CEE-2528-C1282195CA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6282" y="4186126"/>
            <a:ext cx="5749719" cy="984757"/>
          </a:xfrm>
          <a:solidFill>
            <a:srgbClr val="EDF4F4"/>
          </a:solidFill>
        </p:spPr>
        <p:txBody>
          <a:bodyPr lIns="396000" tIns="324000" rIns="396000" bIns="324000">
            <a:noAutofit/>
          </a:bodyPr>
          <a:lstStyle>
            <a:lvl1pPr marL="0" indent="0">
              <a:buNone/>
              <a:defRPr sz="1667" b="1"/>
            </a:lvl1pPr>
          </a:lstStyle>
          <a:p>
            <a:pPr lvl="0"/>
            <a:r>
              <a:rPr lang="sv-SE" dirty="0"/>
              <a:t>Här kan du ange datum, tid och plats och annan viktig information</a:t>
            </a:r>
          </a:p>
        </p:txBody>
      </p:sp>
      <p:pic>
        <p:nvPicPr>
          <p:cNvPr id="22" name="Bild 21" descr="Logotyp Karolinska Institutet.">
            <a:extLst>
              <a:ext uri="{FF2B5EF4-FFF2-40B4-BE49-F238E27FC236}">
                <a16:creationId xmlns:a16="http://schemas.microsoft.com/office/drawing/2014/main" id="{ABAE45BA-8D31-AD97-CD94-9AE62BBC86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65188" y="5561067"/>
            <a:ext cx="2285803" cy="952543"/>
          </a:xfrm>
          <a:prstGeom prst="rect">
            <a:avLst/>
          </a:prstGeom>
        </p:spPr>
      </p:pic>
      <p:sp>
        <p:nvSpPr>
          <p:cNvPr id="4" name="Platshållare för text 20">
            <a:extLst>
              <a:ext uri="{FF2B5EF4-FFF2-40B4-BE49-F238E27FC236}">
                <a16:creationId xmlns:a16="http://schemas.microsoft.com/office/drawing/2014/main" id="{552E5325-C836-5F19-1A3C-BD65390C6D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8043" y="6193906"/>
            <a:ext cx="1607863" cy="452444"/>
          </a:xfrm>
        </p:spPr>
        <p:txBody>
          <a:bodyPr>
            <a:noAutofit/>
          </a:bodyPr>
          <a:lstStyle>
            <a:lvl1pPr marL="0" indent="0">
              <a:buNone/>
              <a:defRPr sz="972">
                <a:solidFill>
                  <a:schemeClr val="bg1"/>
                </a:solidFill>
              </a:defRPr>
            </a:lvl1pPr>
            <a:lvl2pPr marL="537307" indent="0">
              <a:buNone/>
              <a:defRPr sz="1805">
                <a:solidFill>
                  <a:schemeClr val="bg1"/>
                </a:solidFill>
              </a:defRPr>
            </a:lvl2pPr>
            <a:lvl3pPr marL="1074613" indent="0">
              <a:buNone/>
              <a:defRPr sz="1805">
                <a:solidFill>
                  <a:schemeClr val="bg1"/>
                </a:solidFill>
              </a:defRPr>
            </a:lvl3pPr>
            <a:lvl4pPr marL="1611920" indent="0">
              <a:buNone/>
              <a:defRPr sz="1805">
                <a:solidFill>
                  <a:schemeClr val="bg1"/>
                </a:solidFill>
              </a:defRPr>
            </a:lvl4pPr>
            <a:lvl5pPr marL="2149226" indent="0">
              <a:buNone/>
              <a:defRPr sz="1805">
                <a:solidFill>
                  <a:schemeClr val="bg1"/>
                </a:solidFill>
              </a:defRPr>
            </a:lvl5pPr>
          </a:lstStyle>
          <a:p>
            <a:pPr lvl="0"/>
            <a:r>
              <a:rPr lang="sv-SE" dirty="0"/>
              <a:t>För mer information scanna QR-koden</a:t>
            </a:r>
          </a:p>
        </p:txBody>
      </p:sp>
      <p:sp>
        <p:nvSpPr>
          <p:cNvPr id="6" name="Platshållare för bild 8">
            <a:extLst>
              <a:ext uri="{FF2B5EF4-FFF2-40B4-BE49-F238E27FC236}">
                <a16:creationId xmlns:a16="http://schemas.microsoft.com/office/drawing/2014/main" id="{41009938-73F1-74DC-6BA1-C75E5225610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50271" y="5579492"/>
            <a:ext cx="924615" cy="92473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972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på ikonen för att lägga till en QR-kod</a:t>
            </a:r>
          </a:p>
        </p:txBody>
      </p:sp>
    </p:spTree>
    <p:extLst>
      <p:ext uri="{BB962C8B-B14F-4D97-AF65-F5344CB8AC3E}">
        <p14:creationId xmlns:p14="http://schemas.microsoft.com/office/powerpoint/2010/main" val="3827532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ogotype Karolinska Institutet.">
            <a:extLst>
              <a:ext uri="{FF2B5EF4-FFF2-40B4-BE49-F238E27FC236}">
                <a16:creationId xmlns:a16="http://schemas.microsoft.com/office/drawing/2014/main" id="{7AC1AD67-1AF6-B109-ABEC-31FF3DEF0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5935" y="2553972"/>
            <a:ext cx="4200128" cy="175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32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F061C-9AE1-005F-4229-6BF46FAB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87A4D-AB16-C22E-F258-E885518AF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FA7F3-FDF2-17D0-8DD4-062947A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CE03-8972-BBCD-F9EA-6D5F813D5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13ED3-566A-BEA2-3ED0-370564C3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59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3A3B2-1D33-38A3-F45E-D6EFDB46C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CA44-6D3D-75E9-9B2F-5A1482284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55B5C-92D6-03F1-8565-5FCB5E799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1A171-8279-41E5-B48F-B2EEFFA9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A82F8-1355-C98B-9827-33465C85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919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4AE6-1BE7-2573-3168-3AA8B7B25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66340-FF01-2BE5-5D14-E4ACC2444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CBE8B-78E7-C0EE-2F62-4E7AE3045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9678E-A52C-FC3B-A9F6-910B3A70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E5798-400F-8665-4AA1-FAC2AC8BE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683B0-EA15-24DD-A3C5-E4A719C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3E5A5-A278-1C09-2F45-9247F1E8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29FF8-F8AA-FABA-1005-D718953DD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4E007E-E680-A969-A263-048CD9EE4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88E4FB-6E01-3CEC-CD95-AA617AA6F4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BD9548-2B24-AC9F-7246-2F16291E8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7662-9E85-9012-6262-2A9A8AB6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7C553-7C0C-512E-3687-2569892B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37EE5-98AE-52EC-63A5-B4E2DF7E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64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94BF3-8F79-79DF-E8A2-757CD0A46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BC7715-8CEA-E11B-D5B9-066D16EB6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E067E-6164-EDCF-EBDB-D7B1A14D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A04DF-F89A-DD00-B1C1-928704B1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17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573BF-1813-242B-51E7-88112FA6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8ED08-BFAA-4543-8311-A3F1417BB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B936-4187-CC7B-9FB7-DB898C1E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40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E3F7-E47A-7FD2-9F0B-2BB40D3BF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7715-BB08-7E75-C3A7-89CDB7C5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04A16-A20B-7AF6-518A-12328BBAE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2F6A1A-95ED-1B25-C925-929A3104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A8F4A-827A-37C8-27B2-4B8CE635F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5385-097C-80CA-E185-D2343D78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4348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83EC-4097-E544-DAAD-584E8607D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5FFF5-F257-FABE-BE80-F68140744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6175C-DD67-6D50-E3E4-465626D6C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F10007-6EF7-F50B-5028-80955DCC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01-10-2025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399C-CD33-2E7E-D538-4794A71B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F4B6E-8936-9151-0AC5-87D584372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91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70BB51-EA8A-29D9-6B5B-51995078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1A4E5-1812-7A23-818F-29128CF22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F99D5-4D39-1509-211E-2395931B8A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01-10-2025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DB35E-FD4D-3EE0-FAF8-D90437134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Karolinska Institutet | climes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3664B-8771-A27B-9AB2-2F312D05C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5A8F10-FA26-46C0-8BE8-0CA6105E43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28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6.emf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jpeg"/><Relationship Id="rId5" Type="http://schemas.openxmlformats.org/officeDocument/2006/relationships/image" Target="../media/image14.emf"/><Relationship Id="rId15" Type="http://schemas.openxmlformats.org/officeDocument/2006/relationships/image" Target="../media/image22.png"/><Relationship Id="rId10" Type="http://schemas.openxmlformats.org/officeDocument/2006/relationships/image" Target="../media/image19.jpe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hyperlink" Target="https://www.google.com/url?sa=i&amp;url=https%3A%2F%2Fxarray.dev%2F&amp;psig=AOvVaw10SZXc50Od4ZdPo8mIXSyI&amp;ust=1759390142962000&amp;source=images&amp;cd=vfe&amp;opi=89978449&amp;ved=0CBgQjhxqFwoTCJjr6JW9gpADFQAAAAAdAAAAABA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icons&#10;&#10;AI-generated content may be incorrect.">
            <a:extLst>
              <a:ext uri="{FF2B5EF4-FFF2-40B4-BE49-F238E27FC236}">
                <a16:creationId xmlns:a16="http://schemas.microsoft.com/office/drawing/2014/main" id="{CC22A513-C703-16E8-9510-6172722328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708" b="2708"/>
          <a:stretch>
            <a:fillRect/>
          </a:stretch>
        </p:blipFill>
        <p:spPr/>
      </p:pic>
      <p:sp>
        <p:nvSpPr>
          <p:cNvPr id="185" name="Rubrik 184">
            <a:extLst>
              <a:ext uri="{FF2B5EF4-FFF2-40B4-BE49-F238E27FC236}">
                <a16:creationId xmlns:a16="http://schemas.microsoft.com/office/drawing/2014/main" id="{9E57630E-387D-A218-67B1-F1FC4C2F0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6075" y="432822"/>
            <a:ext cx="5173467" cy="2201436"/>
          </a:xfrm>
        </p:spPr>
        <p:txBody>
          <a:bodyPr/>
          <a:lstStyle/>
          <a:p>
            <a:r>
              <a:rPr lang="en-US" sz="2000" dirty="0"/>
              <a:t>Where People Live, What Climate Delivers</a:t>
            </a:r>
            <a:br>
              <a:rPr lang="en-US" dirty="0"/>
            </a:br>
            <a:r>
              <a:rPr lang="en-US" dirty="0"/>
              <a:t>Population-weighted climate exposure assessment</a:t>
            </a:r>
            <a:endParaRPr lang="sv-SE" dirty="0"/>
          </a:p>
        </p:txBody>
      </p:sp>
      <p:sp>
        <p:nvSpPr>
          <p:cNvPr id="186" name="Underrubrik 185">
            <a:extLst>
              <a:ext uri="{FF2B5EF4-FFF2-40B4-BE49-F238E27FC236}">
                <a16:creationId xmlns:a16="http://schemas.microsoft.com/office/drawing/2014/main" id="{AA9F1F6E-D253-FCB8-1901-4127F2BFC8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375" y="2852935"/>
            <a:ext cx="5154167" cy="2318956"/>
          </a:xfrm>
        </p:spPr>
        <p:txBody>
          <a:bodyPr anchor="ctr"/>
          <a:lstStyle/>
          <a:p>
            <a:pPr algn="r"/>
            <a:r>
              <a:rPr lang="sv-SE" dirty="0"/>
              <a:t>Shivang Pandey</a:t>
            </a:r>
          </a:p>
          <a:p>
            <a:pPr algn="r"/>
            <a:endParaRPr lang="sv-SE" dirty="0"/>
          </a:p>
          <a:p>
            <a:pPr algn="r"/>
            <a:r>
              <a:rPr lang="sv-SE" dirty="0"/>
              <a:t>Doktorand</a:t>
            </a:r>
          </a:p>
          <a:p>
            <a:pPr algn="r"/>
            <a:r>
              <a:rPr lang="sv-SE" dirty="0"/>
              <a:t>Karolinska Institutet</a:t>
            </a:r>
          </a:p>
        </p:txBody>
      </p:sp>
      <p:sp>
        <p:nvSpPr>
          <p:cNvPr id="189" name="Platshållare för text 188">
            <a:extLst>
              <a:ext uri="{FF2B5EF4-FFF2-40B4-BE49-F238E27FC236}">
                <a16:creationId xmlns:a16="http://schemas.microsoft.com/office/drawing/2014/main" id="{1F0DF2C8-25CD-F572-362C-50A1C156D4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Population Health Impacts from Climate Extremes and Climatic Factors: </a:t>
            </a:r>
            <a:r>
              <a:rPr lang="sv-SE" dirty="0"/>
              <a:t>1st October, 11:00 AM</a:t>
            </a:r>
          </a:p>
        </p:txBody>
      </p:sp>
      <p:sp>
        <p:nvSpPr>
          <p:cNvPr id="190" name="Platshållare för text 189">
            <a:extLst>
              <a:ext uri="{FF2B5EF4-FFF2-40B4-BE49-F238E27FC236}">
                <a16:creationId xmlns:a16="http://schemas.microsoft.com/office/drawing/2014/main" id="{7E380B9C-9D28-2307-22A0-932F3581AA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" name="Picture Placeholder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DB7C6C8F-9D24-2F64-78DA-C5A951C44C4B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71" b="1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8114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09DF-948C-5CAD-559B-AF77F9BCB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Administrative Layers</a:t>
            </a:r>
          </a:p>
        </p:txBody>
      </p:sp>
      <p:sp>
        <p:nvSpPr>
          <p:cNvPr id="4" name="AutoShape 2" descr="Geographic Information System | What is GIS?">
            <a:extLst>
              <a:ext uri="{FF2B5EF4-FFF2-40B4-BE49-F238E27FC236}">
                <a16:creationId xmlns:a16="http://schemas.microsoft.com/office/drawing/2014/main" id="{4A7605FC-F7CA-E26D-2A78-01E38A79CF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02927" y="26185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Garamond" panose="020204040303010108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0939A7-814F-46A1-1797-65263B3B7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09" y="1867035"/>
            <a:ext cx="2880000" cy="4320000"/>
          </a:xfrm>
          <a:prstGeom prst="rect">
            <a:avLst/>
          </a:prstGeom>
        </p:spPr>
      </p:pic>
      <p:pic>
        <p:nvPicPr>
          <p:cNvPr id="15" name="Picture 14" descr="A map of sweden with a white background&#10;&#10;AI-generated content may be incorrect.">
            <a:extLst>
              <a:ext uri="{FF2B5EF4-FFF2-40B4-BE49-F238E27FC236}">
                <a16:creationId xmlns:a16="http://schemas.microsoft.com/office/drawing/2014/main" id="{917EC3DF-BA21-8100-E01D-6358261CF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709" y="1867035"/>
            <a:ext cx="2880000" cy="4320000"/>
          </a:xfrm>
          <a:prstGeom prst="rect">
            <a:avLst/>
          </a:prstGeom>
        </p:spPr>
      </p:pic>
      <p:pic>
        <p:nvPicPr>
          <p:cNvPr id="17" name="Picture 16" descr="A map of sweden with different colored states&#10;&#10;AI-generated content may be incorrect.">
            <a:extLst>
              <a:ext uri="{FF2B5EF4-FFF2-40B4-BE49-F238E27FC236}">
                <a16:creationId xmlns:a16="http://schemas.microsoft.com/office/drawing/2014/main" id="{3C952A98-C4CD-160D-CE12-7D2D78A09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9" y="1867035"/>
            <a:ext cx="2880000" cy="4320000"/>
          </a:xfrm>
          <a:prstGeom prst="rect">
            <a:avLst/>
          </a:prstGeom>
        </p:spPr>
      </p:pic>
      <p:pic>
        <p:nvPicPr>
          <p:cNvPr id="19" name="Picture 18" descr="A map of sweden with different colored areas&#10;&#10;AI-generated content may be incorrect.">
            <a:extLst>
              <a:ext uri="{FF2B5EF4-FFF2-40B4-BE49-F238E27FC236}">
                <a16:creationId xmlns:a16="http://schemas.microsoft.com/office/drawing/2014/main" id="{21EB706D-5625-FCE7-4093-A1E3B6650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709" y="1867035"/>
            <a:ext cx="2880000" cy="4320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55152-AACD-5311-5C4D-9381D96E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244B0-4547-853A-3E97-5B75A2E3ABA7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Working with Climate Data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Linking Climate Data with “People”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Population Weighted Mean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DF19553-C79D-8936-A967-2114A080E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71C8A5-F659-B419-F72B-7726EA02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10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0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696C-87C6-47F3-2A64-9AF1078E7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Population Weighted Mean</a:t>
            </a:r>
          </a:p>
        </p:txBody>
      </p:sp>
      <p:pic>
        <p:nvPicPr>
          <p:cNvPr id="1036" name="Picture 12" descr="World Population Density Interactive Map">
            <a:extLst>
              <a:ext uri="{FF2B5EF4-FFF2-40B4-BE49-F238E27FC236}">
                <a16:creationId xmlns:a16="http://schemas.microsoft.com/office/drawing/2014/main" id="{2F5DED7F-8D31-8D21-31F5-E502D063A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60" y="1323417"/>
            <a:ext cx="9783768" cy="511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030FF-A08E-2C0F-7F9C-4F9B99F9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6B0FC-CF06-E3AE-019D-EF23FC3D6C9A}"/>
              </a:ext>
            </a:extLst>
          </p:cNvPr>
          <p:cNvSpPr txBox="1"/>
          <p:nvPr/>
        </p:nvSpPr>
        <p:spPr>
          <a:xfrm>
            <a:off x="935965" y="273495"/>
            <a:ext cx="989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Working with Climate Data | Linking Climate Data with “People”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Population Weighted Mean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DC1E4-BFB6-B7D7-3E16-A9F522F72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C380D-86DA-6AFF-C7E1-D8F3CA42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11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30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A4F6-B513-C87E-8639-0AAA5B21F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Population Weighted Mean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CAAB-E9AD-2286-3CE2-094DC5CAD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District (polygon) -&gt; Population (grid) -&gt; Temperature (grid)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District wise SINGLE value temperature value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Garamond" panose="02020404030301010803" pitchFamily="18" charset="0"/>
              </a:rPr>
              <a:t>Different for each time stamp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47176-4ABC-592D-7D03-ACDC29318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C651E-E770-EC7F-2D5A-B7D1417AB887}"/>
              </a:ext>
            </a:extLst>
          </p:cNvPr>
          <p:cNvSpPr txBox="1"/>
          <p:nvPr/>
        </p:nvSpPr>
        <p:spPr>
          <a:xfrm>
            <a:off x="935965" y="273495"/>
            <a:ext cx="9893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Working with Climate Data | Linking Climate Data with “People”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Population Weighted Mean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B7C1F-785D-88B9-DA42-3C57D9EC8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D2E372-8722-E426-99C7-B38B32F62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12</a:t>
            </a:fld>
            <a:endParaRPr lang="en-IN" dirty="0">
              <a:solidFill>
                <a:srgbClr val="4F0433"/>
              </a:solidFill>
            </a:endParaRPr>
          </a:p>
        </p:txBody>
      </p:sp>
      <p:pic>
        <p:nvPicPr>
          <p:cNvPr id="9" name="Picture 2" descr="Hourly values of an advanced human-biometeorological index for diverse  populations from 1991 to 2020 in Greece | Scientific Data">
            <a:extLst>
              <a:ext uri="{FF2B5EF4-FFF2-40B4-BE49-F238E27FC236}">
                <a16:creationId xmlns:a16="http://schemas.microsoft.com/office/drawing/2014/main" id="{94118BF3-63EC-E9D3-98F1-FEDBFA2ED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601" y="3532500"/>
            <a:ext cx="8992797" cy="23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5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F88F-6317-1EFB-AA64-D2E885B0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F0433"/>
                </a:solidFill>
                <a:latin typeface="Garamond" panose="02020404030301010803" pitchFamily="18" charset="0"/>
              </a:rPr>
              <a:t>Discuss with your </a:t>
            </a:r>
            <a:r>
              <a:rPr lang="en-US" b="1" dirty="0" err="1">
                <a:solidFill>
                  <a:srgbClr val="4F0433"/>
                </a:solidFill>
                <a:latin typeface="Garamond" panose="02020404030301010803" pitchFamily="18" charset="0"/>
              </a:rPr>
              <a:t>neighbour</a:t>
            </a:r>
            <a:r>
              <a:rPr lang="en-US" b="1" dirty="0">
                <a:solidFill>
                  <a:srgbClr val="4F0433"/>
                </a:solidFill>
                <a:latin typeface="Garamond" panose="02020404030301010803" pitchFamily="18" charset="0"/>
              </a:rPr>
              <a:t> ~ 1 min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35704-C6D1-5522-7006-699D881F4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You have:</a:t>
            </a:r>
          </a:p>
          <a:p>
            <a:pPr lvl="1"/>
            <a:r>
              <a:rPr lang="en-US" sz="2800" b="1" dirty="0">
                <a:latin typeface="Garamond" panose="02020404030301010803" pitchFamily="18" charset="0"/>
              </a:rPr>
              <a:t>Annual population data </a:t>
            </a:r>
            <a:r>
              <a:rPr lang="en-US" sz="2800" dirty="0">
                <a:latin typeface="Garamond" panose="02020404030301010803" pitchFamily="18" charset="0"/>
              </a:rPr>
              <a:t>(gridded per district)</a:t>
            </a:r>
          </a:p>
          <a:p>
            <a:pPr lvl="1"/>
            <a:r>
              <a:rPr lang="en-US" sz="2800" b="1" dirty="0">
                <a:latin typeface="Garamond" panose="02020404030301010803" pitchFamily="18" charset="0"/>
              </a:rPr>
              <a:t>Hourly temperature data </a:t>
            </a:r>
            <a:r>
              <a:rPr lang="en-US" sz="2800" dirty="0">
                <a:latin typeface="Garamond" panose="02020404030301010803" pitchFamily="18" charset="0"/>
              </a:rPr>
              <a:t>(gridded)</a:t>
            </a:r>
          </a:p>
          <a:p>
            <a:pPr lvl="1"/>
            <a:r>
              <a:rPr lang="en-US" sz="2800" b="1" dirty="0">
                <a:latin typeface="Garamond" panose="02020404030301010803" pitchFamily="18" charset="0"/>
              </a:rPr>
              <a:t>Daily hospitalization data </a:t>
            </a:r>
            <a:r>
              <a:rPr lang="en-US" sz="2800" dirty="0">
                <a:latin typeface="Garamond" panose="02020404030301010803" pitchFamily="18" charset="0"/>
              </a:rPr>
              <a:t>(per district)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At what </a:t>
            </a:r>
            <a:r>
              <a:rPr lang="en-US" b="1" dirty="0">
                <a:latin typeface="Garamond" panose="02020404030301010803" pitchFamily="18" charset="0"/>
              </a:rPr>
              <a:t>resolution </a:t>
            </a:r>
            <a:r>
              <a:rPr lang="en-US" dirty="0">
                <a:latin typeface="Garamond" panose="02020404030301010803" pitchFamily="18" charset="0"/>
              </a:rPr>
              <a:t>and</a:t>
            </a:r>
            <a:r>
              <a:rPr lang="en-US" b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why would you calculate the </a:t>
            </a:r>
            <a:r>
              <a:rPr lang="en-US" b="1" dirty="0">
                <a:latin typeface="Garamond" panose="02020404030301010803" pitchFamily="18" charset="0"/>
              </a:rPr>
              <a:t>population-weighted mean temperature </a:t>
            </a:r>
            <a:r>
              <a:rPr lang="en-US" dirty="0">
                <a:latin typeface="Garamond" panose="02020404030301010803" pitchFamily="18" charset="0"/>
              </a:rPr>
              <a:t>for your study?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Final Dataset: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District-level, </a:t>
            </a:r>
            <a:r>
              <a:rPr lang="en-US" b="1" dirty="0">
                <a:latin typeface="Garamond" panose="02020404030301010803" pitchFamily="18" charset="0"/>
              </a:rPr>
              <a:t>daily population-weighted mean temperature </a:t>
            </a:r>
            <a:r>
              <a:rPr lang="en-US" dirty="0">
                <a:latin typeface="Garamond" panose="02020404030301010803" pitchFamily="18" charset="0"/>
              </a:rPr>
              <a:t>matched to daily hospitalizations.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A5242-AE97-0370-2D9A-296EBABA4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01-10-2025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A191A-71A1-DC9D-D307-2CCF9554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E053B-FCDF-86CA-08F1-5271B037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13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98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0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6704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C9A8-519D-FC6E-BE4E-F273ECC3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16959-281D-9AD0-773B-2E72BA6D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953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Garamond" panose="02020404030301010803" pitchFamily="18" charset="0"/>
              </a:rPr>
              <a:t>Climate and Population Health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Garamond" panose="02020404030301010803" pitchFamily="18" charset="0"/>
              </a:rPr>
              <a:t>Climate related Determinants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Garamond" panose="02020404030301010803" pitchFamily="18" charset="0"/>
              </a:rPr>
              <a:t>Working with Climate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Garamond" panose="02020404030301010803" pitchFamily="18" charset="0"/>
              </a:rPr>
              <a:t>Linking Climate Data with “People”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b="1" dirty="0">
                <a:latin typeface="Garamond" panose="02020404030301010803" pitchFamily="18" charset="0"/>
              </a:rPr>
              <a:t>Population Weighted Mean</a:t>
            </a:r>
          </a:p>
          <a:p>
            <a:endParaRPr lang="en-IN" b="1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IN" b="1" dirty="0">
              <a:latin typeface="Garamond" panose="02020404030301010803" pitchFamily="18" charset="0"/>
            </a:endParaRPr>
          </a:p>
          <a:p>
            <a:endParaRPr lang="en-IN" b="1" dirty="0">
              <a:latin typeface="Garamond" panose="02020404030301010803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AFAA8-75B6-AB42-9FDC-4CF59DA6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52865-B953-5399-C7A3-9D8AD98CD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CA6EB5-91D3-D2DA-2160-EDA97222D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2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97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859F3-EE25-17DD-AA05-621A6C961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E078F-DE76-4489-EE2E-9AC87F76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Climate Determinants of Health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C2B10-48F6-0CAF-17A0-20B351BA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3CCC1-CCB3-8847-47D5-6C33BF87CBAA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related Determinants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Working with Climate Data | Linking Climate Data with “People” | Population Weighted Mean</a:t>
            </a:r>
          </a:p>
        </p:txBody>
      </p:sp>
      <p:pic>
        <p:nvPicPr>
          <p:cNvPr id="9" name="Picture 2" descr="Climate Crisis: Rapid Temperature Flips Surge in 60% of World Since 1961">
            <a:extLst>
              <a:ext uri="{FF2B5EF4-FFF2-40B4-BE49-F238E27FC236}">
                <a16:creationId xmlns:a16="http://schemas.microsoft.com/office/drawing/2014/main" id="{8F48B2F0-4B92-A1DB-C12E-F5A3BAD5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289" y="2320292"/>
            <a:ext cx="2718693" cy="1812462"/>
          </a:xfrm>
          <a:prstGeom prst="roundRect">
            <a:avLst>
              <a:gd name="adj" fmla="val 54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 descr="Rainy scene">
            <a:extLst>
              <a:ext uri="{FF2B5EF4-FFF2-40B4-BE49-F238E27FC236}">
                <a16:creationId xmlns:a16="http://schemas.microsoft.com/office/drawing/2014/main" id="{7597F23D-70B2-BE1B-2EFC-49BCEEC6A749}"/>
              </a:ext>
            </a:extLst>
          </p:cNvPr>
          <p:cNvSpPr/>
          <p:nvPr/>
        </p:nvSpPr>
        <p:spPr>
          <a:xfrm>
            <a:off x="893320" y="2178483"/>
            <a:ext cx="2189905" cy="209607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E" dirty="0">
              <a:latin typeface="Garamond" panose="02020404030301010803" pitchFamily="18" charset="0"/>
            </a:endParaRPr>
          </a:p>
        </p:txBody>
      </p:sp>
      <p:pic>
        <p:nvPicPr>
          <p:cNvPr id="11" name="Picture 10" descr="Wildfire Smoke Pollution Illustrations, Royalty-Free Vector Graphics ...">
            <a:extLst>
              <a:ext uri="{FF2B5EF4-FFF2-40B4-BE49-F238E27FC236}">
                <a16:creationId xmlns:a16="http://schemas.microsoft.com/office/drawing/2014/main" id="{A91B9E15-8EEB-6A12-72E1-B78E5163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46" y="2099652"/>
            <a:ext cx="2253745" cy="225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Generated image">
            <a:extLst>
              <a:ext uri="{FF2B5EF4-FFF2-40B4-BE49-F238E27FC236}">
                <a16:creationId xmlns:a16="http://schemas.microsoft.com/office/drawing/2014/main" id="{E31FE0A0-4A95-85AE-DD64-1E7FEA4FB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82" y="2222763"/>
            <a:ext cx="2007517" cy="200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87276B-BD37-7AEC-90D8-C772E8C66DFC}"/>
              </a:ext>
            </a:extLst>
          </p:cNvPr>
          <p:cNvSpPr txBox="1"/>
          <p:nvPr/>
        </p:nvSpPr>
        <p:spPr>
          <a:xfrm>
            <a:off x="1236333" y="4308464"/>
            <a:ext cx="1581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aramond" panose="02020404030301010803" pitchFamily="18" charset="0"/>
              </a:rPr>
              <a:t>Climate</a:t>
            </a:r>
            <a:endParaRPr lang="en-SE" sz="2800" b="1" dirty="0">
              <a:latin typeface="Garamond" panose="020204040303010108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CACB39-BD89-15FD-A99B-F0DA277B2900}"/>
              </a:ext>
            </a:extLst>
          </p:cNvPr>
          <p:cNvSpPr txBox="1"/>
          <p:nvPr/>
        </p:nvSpPr>
        <p:spPr>
          <a:xfrm>
            <a:off x="4899710" y="4378100"/>
            <a:ext cx="266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Extreme temperatures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0FD693-7DEA-70B7-8D9D-E490F0CB6550}"/>
              </a:ext>
            </a:extLst>
          </p:cNvPr>
          <p:cNvSpPr txBox="1"/>
          <p:nvPr/>
        </p:nvSpPr>
        <p:spPr>
          <a:xfrm>
            <a:off x="7636137" y="4365276"/>
            <a:ext cx="2007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Water Quality and Quantity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63EFD-CDAD-ABFA-B7C0-1679778B8F8A}"/>
              </a:ext>
            </a:extLst>
          </p:cNvPr>
          <p:cNvSpPr txBox="1"/>
          <p:nvPr/>
        </p:nvSpPr>
        <p:spPr>
          <a:xfrm>
            <a:off x="9716231" y="4385408"/>
            <a:ext cx="158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Air Quality</a:t>
            </a:r>
            <a:endParaRPr lang="en-SE" b="1" dirty="0">
              <a:latin typeface="Garamond" panose="02020404030301010803" pitchFamily="18" charset="0"/>
            </a:endParaRPr>
          </a:p>
        </p:txBody>
      </p:sp>
      <p:pic>
        <p:nvPicPr>
          <p:cNvPr id="17" name="Graphic 16" descr="Play with solid fill">
            <a:extLst>
              <a:ext uri="{FF2B5EF4-FFF2-40B4-BE49-F238E27FC236}">
                <a16:creationId xmlns:a16="http://schemas.microsoft.com/office/drawing/2014/main" id="{B82137C6-43B7-591E-3015-69A8C99BC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20557" y="2944368"/>
            <a:ext cx="914400" cy="9144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6F9E5EC3-F75C-9EBD-00F5-98D0E2FF2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854E1F14-6E16-8C8C-0D35-8865B4C0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3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7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76F36-BBC4-1399-A79F-165053E4A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FD30C-9E34-5107-9248-A72E5DEB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Climate Determinants of Health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24BBA-0FBD-8B4E-B15A-2E604269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9367B-2D8E-A0A8-F8C0-9B23E5A0F812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related Determinants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Working with Climate Data | Linking Climate Data with “People” | Population Weighted Mean</a:t>
            </a:r>
          </a:p>
        </p:txBody>
      </p:sp>
      <p:sp>
        <p:nvSpPr>
          <p:cNvPr id="7" name="Rectangle 6" descr="First Aid Kit">
            <a:extLst>
              <a:ext uri="{FF2B5EF4-FFF2-40B4-BE49-F238E27FC236}">
                <a16:creationId xmlns:a16="http://schemas.microsoft.com/office/drawing/2014/main" id="{87CE167F-3D32-21E0-5F5F-68FD9D95ADB4}"/>
              </a:ext>
            </a:extLst>
          </p:cNvPr>
          <p:cNvSpPr/>
          <p:nvPr/>
        </p:nvSpPr>
        <p:spPr>
          <a:xfrm>
            <a:off x="1115568" y="3686184"/>
            <a:ext cx="1512000" cy="1512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SE">
              <a:latin typeface="Garamond" panose="02020404030301010803" pitchFamily="18" charset="0"/>
            </a:endParaRP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611969FE-72F9-2CDF-CD63-788943CC6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794" y="1629449"/>
            <a:ext cx="1207269" cy="1238835"/>
          </a:xfrm>
          <a:prstGeom prst="rect">
            <a:avLst/>
          </a:prstGeom>
        </p:spPr>
      </p:pic>
      <p:pic>
        <p:nvPicPr>
          <p:cNvPr id="22" name="Afbeelding 22">
            <a:extLst>
              <a:ext uri="{FF2B5EF4-FFF2-40B4-BE49-F238E27FC236}">
                <a16:creationId xmlns:a16="http://schemas.microsoft.com/office/drawing/2014/main" id="{018D138F-ECDF-AAA4-18A6-5143375C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46" y="1629448"/>
            <a:ext cx="1220106" cy="1238835"/>
          </a:xfrm>
          <a:prstGeom prst="rect">
            <a:avLst/>
          </a:prstGeom>
        </p:spPr>
      </p:pic>
      <p:pic>
        <p:nvPicPr>
          <p:cNvPr id="23" name="Afbeelding 28">
            <a:extLst>
              <a:ext uri="{FF2B5EF4-FFF2-40B4-BE49-F238E27FC236}">
                <a16:creationId xmlns:a16="http://schemas.microsoft.com/office/drawing/2014/main" id="{91E2FB2B-84CA-3422-3735-2F7FBB38B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135" y="1629449"/>
            <a:ext cx="1866761" cy="1238834"/>
          </a:xfrm>
          <a:prstGeom prst="rect">
            <a:avLst/>
          </a:prstGeom>
        </p:spPr>
      </p:pic>
      <p:pic>
        <p:nvPicPr>
          <p:cNvPr id="24" name="Picture 16" descr="Infectious Disease | Online Courses | Readiness and Emergency Management  for Schools Technical Assistance Center">
            <a:extLst>
              <a:ext uri="{FF2B5EF4-FFF2-40B4-BE49-F238E27FC236}">
                <a16:creationId xmlns:a16="http://schemas.microsoft.com/office/drawing/2014/main" id="{E0E5A9E5-51CB-B356-A272-0327A786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175" y="3679170"/>
            <a:ext cx="1238834" cy="1238834"/>
          </a:xfrm>
          <a:prstGeom prst="roundRect">
            <a:avLst>
              <a:gd name="adj" fmla="val 6246"/>
            </a:avLst>
          </a:prstGeom>
          <a:noFill/>
          <a:ln>
            <a:noFill/>
          </a:ln>
          <a:effectLst/>
        </p:spPr>
      </p:pic>
      <p:pic>
        <p:nvPicPr>
          <p:cNvPr id="1042" name="Picture 18" descr="Health - Free healthcare and medical icons">
            <a:extLst>
              <a:ext uri="{FF2B5EF4-FFF2-40B4-BE49-F238E27FC236}">
                <a16:creationId xmlns:a16="http://schemas.microsoft.com/office/drawing/2014/main" id="{7ED62C47-F62F-3BD2-DECD-ED7FEB8B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51" y="1607195"/>
            <a:ext cx="1238834" cy="12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Food Security Icon Vector Art, Icons, and Graphics for Free Download">
            <a:extLst>
              <a:ext uri="{FF2B5EF4-FFF2-40B4-BE49-F238E27FC236}">
                <a16:creationId xmlns:a16="http://schemas.microsoft.com/office/drawing/2014/main" id="{BCD03723-803C-2610-3217-25C3BD782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96" y="3553189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Environmental Migration Red Gradient Concept Icon Stock Vector -  Illustration of ecology, social: 243304378">
            <a:extLst>
              <a:ext uri="{FF2B5EF4-FFF2-40B4-BE49-F238E27FC236}">
                <a16:creationId xmlns:a16="http://schemas.microsoft.com/office/drawing/2014/main" id="{949A0CF6-10C0-D420-1D82-3819F6359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3" t="13488" r="15939" b="29255"/>
          <a:stretch>
            <a:fillRect/>
          </a:stretch>
        </p:blipFill>
        <p:spPr bwMode="auto">
          <a:xfrm>
            <a:off x="7040183" y="3679170"/>
            <a:ext cx="1428168" cy="12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Understanding Brain Health And Its Connection To Mental Well-Being">
            <a:extLst>
              <a:ext uri="{FF2B5EF4-FFF2-40B4-BE49-F238E27FC236}">
                <a16:creationId xmlns:a16="http://schemas.microsoft.com/office/drawing/2014/main" id="{F903364D-73F8-3CD8-69F1-231780B95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r="20833"/>
          <a:stretch>
            <a:fillRect/>
          </a:stretch>
        </p:blipFill>
        <p:spPr bwMode="auto">
          <a:xfrm>
            <a:off x="8714803" y="3679170"/>
            <a:ext cx="1238834" cy="12388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64F710-994A-C458-947A-AB0F27E7E406}"/>
              </a:ext>
            </a:extLst>
          </p:cNvPr>
          <p:cNvSpPr txBox="1"/>
          <p:nvPr/>
        </p:nvSpPr>
        <p:spPr>
          <a:xfrm>
            <a:off x="757542" y="2858536"/>
            <a:ext cx="2734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aramond" panose="02020404030301010803" pitchFamily="18" charset="0"/>
              </a:rPr>
              <a:t>Direct Impacts</a:t>
            </a:r>
            <a:endParaRPr lang="en-SE" sz="2800" b="1" dirty="0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6F4826-2C39-1731-D2DC-76A028783B6E}"/>
              </a:ext>
            </a:extLst>
          </p:cNvPr>
          <p:cNvSpPr txBox="1"/>
          <p:nvPr/>
        </p:nvSpPr>
        <p:spPr>
          <a:xfrm>
            <a:off x="3848544" y="2928719"/>
            <a:ext cx="182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Cardiovascular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A2B56-8F11-A8B7-2139-A95DA3B9C527}"/>
              </a:ext>
            </a:extLst>
          </p:cNvPr>
          <p:cNvSpPr txBox="1"/>
          <p:nvPr/>
        </p:nvSpPr>
        <p:spPr>
          <a:xfrm>
            <a:off x="3970751" y="5138443"/>
            <a:ext cx="136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Infectious Diseases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34E30B-B9E4-EE85-A22E-B1636E75F9C7}"/>
              </a:ext>
            </a:extLst>
          </p:cNvPr>
          <p:cNvSpPr txBox="1"/>
          <p:nvPr/>
        </p:nvSpPr>
        <p:spPr>
          <a:xfrm>
            <a:off x="7435302" y="2944047"/>
            <a:ext cx="1290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Mortality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4C58B4-F18C-AE6B-BC63-453F0D0D0E15}"/>
              </a:ext>
            </a:extLst>
          </p:cNvPr>
          <p:cNvSpPr txBox="1"/>
          <p:nvPr/>
        </p:nvSpPr>
        <p:spPr>
          <a:xfrm>
            <a:off x="5488546" y="2935480"/>
            <a:ext cx="142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Respiratory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CD972D-382F-2EEE-CB47-ED4A7E5EAC48}"/>
              </a:ext>
            </a:extLst>
          </p:cNvPr>
          <p:cNvSpPr txBox="1"/>
          <p:nvPr/>
        </p:nvSpPr>
        <p:spPr>
          <a:xfrm>
            <a:off x="757542" y="5169367"/>
            <a:ext cx="290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Garamond" panose="02020404030301010803" pitchFamily="18" charset="0"/>
              </a:rPr>
              <a:t>Indirect Impacts</a:t>
            </a:r>
            <a:endParaRPr lang="en-SE" sz="2800" b="1" dirty="0">
              <a:latin typeface="Garamond" panose="02020404030301010803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DC5347-F7B5-0E07-E3FA-9BF5DCFF8B02}"/>
              </a:ext>
            </a:extLst>
          </p:cNvPr>
          <p:cNvSpPr txBox="1"/>
          <p:nvPr/>
        </p:nvSpPr>
        <p:spPr>
          <a:xfrm>
            <a:off x="5281063" y="5144660"/>
            <a:ext cx="182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Food Security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88DC62-528C-4671-C720-363FE1BC0E00}"/>
              </a:ext>
            </a:extLst>
          </p:cNvPr>
          <p:cNvSpPr txBox="1"/>
          <p:nvPr/>
        </p:nvSpPr>
        <p:spPr>
          <a:xfrm>
            <a:off x="7040183" y="5144660"/>
            <a:ext cx="1369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Migration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131C99-D72A-B178-06F8-F5B338957195}"/>
              </a:ext>
            </a:extLst>
          </p:cNvPr>
          <p:cNvSpPr txBox="1"/>
          <p:nvPr/>
        </p:nvSpPr>
        <p:spPr>
          <a:xfrm>
            <a:off x="8689147" y="5138443"/>
            <a:ext cx="129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Mental Health</a:t>
            </a:r>
            <a:endParaRPr lang="en-SE" b="1" dirty="0">
              <a:latin typeface="Garamond" panose="02020404030301010803" pitchFamily="18" charset="0"/>
            </a:endParaRPr>
          </a:p>
        </p:txBody>
      </p:sp>
      <p:pic>
        <p:nvPicPr>
          <p:cNvPr id="29" name="Graphic 28" descr="Play with solid fill">
            <a:extLst>
              <a:ext uri="{FF2B5EF4-FFF2-40B4-BE49-F238E27FC236}">
                <a16:creationId xmlns:a16="http://schemas.microsoft.com/office/drawing/2014/main" id="{AC48F746-BE4B-192B-1C14-2B6B71D6E7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1468" y="1814127"/>
            <a:ext cx="914400" cy="914400"/>
          </a:xfrm>
          <a:prstGeom prst="rect">
            <a:avLst/>
          </a:prstGeom>
        </p:spPr>
      </p:pic>
      <p:pic>
        <p:nvPicPr>
          <p:cNvPr id="30" name="Graphic 29" descr="Play with solid fill">
            <a:extLst>
              <a:ext uri="{FF2B5EF4-FFF2-40B4-BE49-F238E27FC236}">
                <a16:creationId xmlns:a16="http://schemas.microsoft.com/office/drawing/2014/main" id="{D9595B44-8CB2-8CC3-AA2F-3E52AFAD74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41468" y="4062558"/>
            <a:ext cx="914400" cy="914400"/>
          </a:xfrm>
          <a:prstGeom prst="rect">
            <a:avLst/>
          </a:prstGeom>
        </p:spPr>
      </p:pic>
      <p:pic>
        <p:nvPicPr>
          <p:cNvPr id="34" name="Picture 33" descr="A person with a bandage around his arm&#10;&#10;AI-generated content may be incorrect.">
            <a:extLst>
              <a:ext uri="{FF2B5EF4-FFF2-40B4-BE49-F238E27FC236}">
                <a16:creationId xmlns:a16="http://schemas.microsoft.com/office/drawing/2014/main" id="{E5E19ABA-1375-60F4-7153-7E763E88F9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27" y="1648343"/>
            <a:ext cx="1197686" cy="11976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A5B93A-FDF7-7AA7-2214-D355C50FBB71}"/>
              </a:ext>
            </a:extLst>
          </p:cNvPr>
          <p:cNvSpPr txBox="1"/>
          <p:nvPr/>
        </p:nvSpPr>
        <p:spPr>
          <a:xfrm>
            <a:off x="9244036" y="2944047"/>
            <a:ext cx="129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Garamond" panose="02020404030301010803" pitchFamily="18" charset="0"/>
              </a:rPr>
              <a:t>Physical Injuries</a:t>
            </a:r>
            <a:endParaRPr lang="en-SE" b="1" dirty="0">
              <a:latin typeface="Garamond" panose="02020404030301010803" pitchFamily="18" charset="0"/>
            </a:endParaRPr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01495E1B-20FD-646A-646F-86AE3DB64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4540C414-5B2A-0189-8B2F-E8D89C78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4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19" grpId="0"/>
      <p:bldP spid="20" grpId="0"/>
      <p:bldP spid="26" grpId="0"/>
      <p:bldP spid="27" grpId="0"/>
      <p:bldP spid="28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49D20-59F6-6D30-615A-DE0137A3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30BA8-1819-EFF7-6817-06B649DCC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Working with Climate Data</a:t>
            </a:r>
          </a:p>
        </p:txBody>
      </p:sp>
      <p:pic>
        <p:nvPicPr>
          <p:cNvPr id="2050" name="Picture 2" descr="Climate Reanalyzer">
            <a:extLst>
              <a:ext uri="{FF2B5EF4-FFF2-40B4-BE49-F238E27FC236}">
                <a16:creationId xmlns:a16="http://schemas.microsoft.com/office/drawing/2014/main" id="{05F38F07-1C19-F92C-3FD2-CC9BD340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241" y="1492767"/>
            <a:ext cx="6791759" cy="46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20722-1D7E-B191-027C-5D39C1B4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D4375-81C9-EBBA-FE55-E5AC57FB4FD3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Working with Climate Data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Linking Climate Data with “People” | Population Weighted Mean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B2C34-0ED0-241A-13E8-EE044AA78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" y="1782318"/>
            <a:ext cx="5338064" cy="372338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5786E-8623-627D-6FA2-DC77E122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9FC35-D742-A7EE-A1C0-E2375CAB6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5</a:t>
            </a:fld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9D610-01D5-ADCC-B8F1-DCE9D1610A68}"/>
              </a:ext>
            </a:extLst>
          </p:cNvPr>
          <p:cNvSpPr txBox="1"/>
          <p:nvPr/>
        </p:nvSpPr>
        <p:spPr>
          <a:xfrm>
            <a:off x="235323" y="5669418"/>
            <a:ext cx="46313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Swedish Meteorological and Hydrological Institute: https://www.smhi.se/</a:t>
            </a:r>
          </a:p>
        </p:txBody>
      </p:sp>
    </p:spTree>
    <p:extLst>
      <p:ext uri="{BB962C8B-B14F-4D97-AF65-F5344CB8AC3E}">
        <p14:creationId xmlns:p14="http://schemas.microsoft.com/office/powerpoint/2010/main" val="120341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40CA4-5D37-EF4D-95F3-3A15D4FB0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6EC-9E68-3C7B-C6A3-60CD6CD0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Working with Climate Data – Raster Data</a:t>
            </a:r>
          </a:p>
        </p:txBody>
      </p:sp>
      <p:pic>
        <p:nvPicPr>
          <p:cNvPr id="3074" name="Picture 2" descr="Xarray for multidimensional gridded data — Earth and Environmental Data  Science">
            <a:extLst>
              <a:ext uri="{FF2B5EF4-FFF2-40B4-BE49-F238E27FC236}">
                <a16:creationId xmlns:a16="http://schemas.microsoft.com/office/drawing/2014/main" id="{D9E5DF50-0DDE-9981-BE10-BA58F6A16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93" y="3075155"/>
            <a:ext cx="5627414" cy="281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mperature And Precipitation Icon, HD Png Download , Transparent Png Image  - PNGitem">
            <a:extLst>
              <a:ext uri="{FF2B5EF4-FFF2-40B4-BE49-F238E27FC236}">
                <a16:creationId xmlns:a16="http://schemas.microsoft.com/office/drawing/2014/main" id="{9198A766-9FB0-C375-800E-3635F3FB5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048" y="1524833"/>
            <a:ext cx="2565693" cy="1405859"/>
          </a:xfrm>
          <a:prstGeom prst="roundRect">
            <a:avLst>
              <a:gd name="adj" fmla="val 82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79F107-79A2-B54E-CE12-A18F16F201B2}"/>
              </a:ext>
            </a:extLst>
          </p:cNvPr>
          <p:cNvSpPr/>
          <p:nvPr/>
        </p:nvSpPr>
        <p:spPr>
          <a:xfrm>
            <a:off x="838199" y="1614160"/>
            <a:ext cx="5152467" cy="115067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sp>
        <p:nvSpPr>
          <p:cNvPr id="25" name="Rectangle 24" descr="Sun">
            <a:extLst>
              <a:ext uri="{FF2B5EF4-FFF2-40B4-BE49-F238E27FC236}">
                <a16:creationId xmlns:a16="http://schemas.microsoft.com/office/drawing/2014/main" id="{0866E50D-9D4C-E90F-43F5-18242607FDD0}"/>
              </a:ext>
            </a:extLst>
          </p:cNvPr>
          <p:cNvSpPr/>
          <p:nvPr/>
        </p:nvSpPr>
        <p:spPr>
          <a:xfrm>
            <a:off x="1062048" y="1870843"/>
            <a:ext cx="602587" cy="60258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77E625-F416-4E9A-7D11-7061E7B5F09B}"/>
              </a:ext>
            </a:extLst>
          </p:cNvPr>
          <p:cNvGrpSpPr/>
          <p:nvPr/>
        </p:nvGrpSpPr>
        <p:grpSpPr>
          <a:xfrm>
            <a:off x="1996059" y="1624330"/>
            <a:ext cx="3887032" cy="1095614"/>
            <a:chOff x="1265434" y="468"/>
            <a:chExt cx="3887032" cy="109561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648962-93E1-CB5A-B85A-24F3D2C0B0C9}"/>
                </a:ext>
              </a:extLst>
            </p:cNvPr>
            <p:cNvSpPr/>
            <p:nvPr/>
          </p:nvSpPr>
          <p:spPr>
            <a:xfrm>
              <a:off x="1265434" y="468"/>
              <a:ext cx="3887032" cy="1095614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b="1">
                <a:latin typeface="Garamond" panose="02020404030301010803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C61E61-5B91-9A6C-16B4-C931B402A1B3}"/>
                </a:ext>
              </a:extLst>
            </p:cNvPr>
            <p:cNvSpPr txBox="1"/>
            <p:nvPr/>
          </p:nvSpPr>
          <p:spPr>
            <a:xfrm>
              <a:off x="1265434" y="468"/>
              <a:ext cx="3887032" cy="10956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953" tIns="115953" rIns="115953" bIns="115953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b="1" kern="1200" dirty="0">
                  <a:latin typeface="Garamond" panose="02020404030301010803" pitchFamily="18" charset="0"/>
                </a:rPr>
                <a:t>How to “see” climate data </a:t>
              </a:r>
              <a:endParaRPr lang="en-US" sz="2500" b="1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3BFD5D-457E-1EE3-B71C-E67AE79B0D8F}"/>
              </a:ext>
            </a:extLst>
          </p:cNvPr>
          <p:cNvSpPr/>
          <p:nvPr/>
        </p:nvSpPr>
        <p:spPr>
          <a:xfrm>
            <a:off x="838198" y="3075155"/>
            <a:ext cx="5152467" cy="115067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0C0612-6335-2496-347D-0152BB3F0AB9}"/>
              </a:ext>
            </a:extLst>
          </p:cNvPr>
          <p:cNvSpPr/>
          <p:nvPr/>
        </p:nvSpPr>
        <p:spPr>
          <a:xfrm>
            <a:off x="835955" y="4550622"/>
            <a:ext cx="5152467" cy="1150676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sp>
        <p:nvSpPr>
          <p:cNvPr id="35" name="Rectangle 34" descr="Map with pin">
            <a:extLst>
              <a:ext uri="{FF2B5EF4-FFF2-40B4-BE49-F238E27FC236}">
                <a16:creationId xmlns:a16="http://schemas.microsoft.com/office/drawing/2014/main" id="{C8F5504D-32C7-65EE-F2C1-3B374F562DB7}"/>
              </a:ext>
            </a:extLst>
          </p:cNvPr>
          <p:cNvSpPr/>
          <p:nvPr/>
        </p:nvSpPr>
        <p:spPr>
          <a:xfrm>
            <a:off x="1062048" y="3347823"/>
            <a:ext cx="632871" cy="63287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A42645-6F7C-5DF4-D4E8-265C46BED267}"/>
              </a:ext>
            </a:extLst>
          </p:cNvPr>
          <p:cNvGrpSpPr/>
          <p:nvPr/>
        </p:nvGrpSpPr>
        <p:grpSpPr>
          <a:xfrm>
            <a:off x="2042999" y="3088920"/>
            <a:ext cx="3823436" cy="1150676"/>
            <a:chOff x="1329030" y="623282"/>
            <a:chExt cx="3823436" cy="11506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841B78-60DC-11BF-24DF-8B5AE89CFD7A}"/>
                </a:ext>
              </a:extLst>
            </p:cNvPr>
            <p:cNvSpPr/>
            <p:nvPr/>
          </p:nvSpPr>
          <p:spPr>
            <a:xfrm>
              <a:off x="1329030" y="623282"/>
              <a:ext cx="3823436" cy="115067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b="1">
                <a:latin typeface="Garamond" panose="02020404030301010803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BCEE19-6DE6-D46C-D6F3-4BEE6117DD83}"/>
                </a:ext>
              </a:extLst>
            </p:cNvPr>
            <p:cNvSpPr txBox="1"/>
            <p:nvPr/>
          </p:nvSpPr>
          <p:spPr>
            <a:xfrm>
              <a:off x="1329030" y="623282"/>
              <a:ext cx="3823436" cy="1150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780" tIns="121780" rIns="121780" bIns="12178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b="1" kern="1200" dirty="0">
                  <a:latin typeface="Garamond" panose="02020404030301010803" pitchFamily="18" charset="0"/>
                </a:rPr>
                <a:t>Geospatial data</a:t>
              </a:r>
              <a:endParaRPr lang="en-US" sz="2500" b="1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0D0C39C-FF17-8DBA-62C0-B8EFC04E1527}"/>
              </a:ext>
            </a:extLst>
          </p:cNvPr>
          <p:cNvSpPr/>
          <p:nvPr/>
        </p:nvSpPr>
        <p:spPr>
          <a:xfrm>
            <a:off x="1062048" y="4809524"/>
            <a:ext cx="632871" cy="63287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>
              <a:latin typeface="Garamond" panose="02020404030301010803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5565AB-DD10-3362-31DD-7E7D5F6FC010}"/>
              </a:ext>
            </a:extLst>
          </p:cNvPr>
          <p:cNvGrpSpPr/>
          <p:nvPr/>
        </p:nvGrpSpPr>
        <p:grpSpPr>
          <a:xfrm>
            <a:off x="2042999" y="4550622"/>
            <a:ext cx="3823436" cy="1150676"/>
            <a:chOff x="1329030" y="1342455"/>
            <a:chExt cx="3823436" cy="115067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3F907C-AE6B-FF54-D1D9-CA11D3077917}"/>
                </a:ext>
              </a:extLst>
            </p:cNvPr>
            <p:cNvSpPr/>
            <p:nvPr/>
          </p:nvSpPr>
          <p:spPr>
            <a:xfrm>
              <a:off x="1329030" y="1342455"/>
              <a:ext cx="3823436" cy="1150676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b="1">
                <a:latin typeface="Garamond" panose="02020404030301010803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BAE4C0-DE7A-77EC-94C0-79D6E727C8AF}"/>
                </a:ext>
              </a:extLst>
            </p:cNvPr>
            <p:cNvSpPr txBox="1"/>
            <p:nvPr/>
          </p:nvSpPr>
          <p:spPr>
            <a:xfrm>
              <a:off x="1329030" y="1342455"/>
              <a:ext cx="3823436" cy="11506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1780" tIns="121780" rIns="121780" bIns="12178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500" b="1" kern="1200" dirty="0">
                  <a:latin typeface="Garamond" panose="02020404030301010803" pitchFamily="18" charset="0"/>
                </a:rPr>
                <a:t>Raster file</a:t>
              </a:r>
              <a:endParaRPr lang="en-US" sz="2500" b="1" kern="1200" dirty="0">
                <a:latin typeface="Garamond" panose="02020404030301010803" pitchFamily="18" charset="0"/>
              </a:endParaRPr>
            </a:p>
          </p:txBody>
        </p:sp>
      </p:grpSp>
      <p:sp>
        <p:nvSpPr>
          <p:cNvPr id="45" name="Date Placeholder 44">
            <a:extLst>
              <a:ext uri="{FF2B5EF4-FFF2-40B4-BE49-F238E27FC236}">
                <a16:creationId xmlns:a16="http://schemas.microsoft.com/office/drawing/2014/main" id="{D1775CC8-F08C-6BC1-A696-6DB974AE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7588E9-031F-99AE-7054-86B81E6FAC13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Working with Climate Data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Linking Climate Data with “People” | Population Weighted Mean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C8F27-4B32-121D-14E6-F8A72826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492AD-4CC2-7B69-E5A6-A09F67C0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6</a:t>
            </a:fld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96604-506B-504C-526F-1806EAC23E5E}"/>
              </a:ext>
            </a:extLst>
          </p:cNvPr>
          <p:cNvSpPr txBox="1"/>
          <p:nvPr/>
        </p:nvSpPr>
        <p:spPr>
          <a:xfrm>
            <a:off x="7673228" y="5886150"/>
            <a:ext cx="6094878" cy="302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  <a:buNone/>
            </a:pPr>
            <a:r>
              <a:rPr lang="en-US" sz="1100" b="0" i="0" u="none" strike="noStrike" dirty="0" err="1">
                <a:solidFill>
                  <a:srgbClr val="467886"/>
                </a:solidFill>
                <a:effectLst/>
                <a:latin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Xarray</a:t>
            </a:r>
            <a:r>
              <a:rPr lang="en-US" sz="1100" b="0" i="0" u="none" strike="noStrike" dirty="0">
                <a:effectLst/>
                <a:latin typeface="Google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N-D labeled arrays and datasets in Python</a:t>
            </a:r>
          </a:p>
        </p:txBody>
      </p:sp>
    </p:spTree>
    <p:extLst>
      <p:ext uri="{BB962C8B-B14F-4D97-AF65-F5344CB8AC3E}">
        <p14:creationId xmlns:p14="http://schemas.microsoft.com/office/powerpoint/2010/main" val="336469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9" grpId="0" animBg="1"/>
      <p:bldP spid="31" grpId="0" animBg="1"/>
      <p:bldP spid="35" grpId="0" animBg="1"/>
      <p:bldP spid="39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map of a state&#10;&#10;AI-generated content may be incorrect.">
            <a:extLst>
              <a:ext uri="{FF2B5EF4-FFF2-40B4-BE49-F238E27FC236}">
                <a16:creationId xmlns:a16="http://schemas.microsoft.com/office/drawing/2014/main" id="{7034DA67-4F87-0F78-657C-76D6A46B57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r="34356"/>
          <a:stretch>
            <a:fillRect/>
          </a:stretch>
        </p:blipFill>
        <p:spPr>
          <a:xfrm>
            <a:off x="648223" y="1278217"/>
            <a:ext cx="3960000" cy="5490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201F6C-F576-038A-5D53-4BCC9687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Spatial and Temporal Resolution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D2E2F-24C2-2D86-3006-348EB8556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9D066-F81E-DE6E-93A9-EB66CC85EA6C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Working with Climate Data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Linking Climate Data with “People” | Population Weighted Mean</a:t>
            </a:r>
          </a:p>
        </p:txBody>
      </p:sp>
      <p:pic>
        <p:nvPicPr>
          <p:cNvPr id="12" name="Picture 11" descr="A map of sweden with a compass&#10;&#10;AI-generated content may be incorrect.">
            <a:extLst>
              <a:ext uri="{FF2B5EF4-FFF2-40B4-BE49-F238E27FC236}">
                <a16:creationId xmlns:a16="http://schemas.microsoft.com/office/drawing/2014/main" id="{3050D3AB-2CB7-C6E6-F65E-4204AC655B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34357"/>
          <a:stretch>
            <a:fillRect/>
          </a:stretch>
        </p:blipFill>
        <p:spPr>
          <a:xfrm>
            <a:off x="8131489" y="1367396"/>
            <a:ext cx="3960000" cy="5490604"/>
          </a:xfrm>
          <a:prstGeom prst="rect">
            <a:avLst/>
          </a:prstGeom>
        </p:spPr>
      </p:pic>
      <p:pic>
        <p:nvPicPr>
          <p:cNvPr id="14" name="Picture 13" descr="A map of a country&#10;&#10;AI-generated content may be incorrect.">
            <a:extLst>
              <a:ext uri="{FF2B5EF4-FFF2-40B4-BE49-F238E27FC236}">
                <a16:creationId xmlns:a16="http://schemas.microsoft.com/office/drawing/2014/main" id="{265DCA42-70DB-280F-6EB1-5CA3AF8D59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2" r="34356"/>
          <a:stretch>
            <a:fillRect/>
          </a:stretch>
        </p:blipFill>
        <p:spPr>
          <a:xfrm>
            <a:off x="4389856" y="1278217"/>
            <a:ext cx="3960000" cy="5490604"/>
          </a:xfrm>
          <a:prstGeom prst="rect">
            <a:avLst/>
          </a:prstGeom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806B457-BC2B-59A1-4A9A-87EBD18A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8CF5C45-1BF6-883C-C1E3-C80701A4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7</a:t>
            </a:fld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95FDF3-1272-AE2B-1F68-45D8CCD49AC6}"/>
              </a:ext>
            </a:extLst>
          </p:cNvPr>
          <p:cNvSpPr/>
          <p:nvPr/>
        </p:nvSpPr>
        <p:spPr>
          <a:xfrm>
            <a:off x="8326360" y="6059265"/>
            <a:ext cx="1329012" cy="594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E0D6B-3E16-1F99-C529-0E98444852FF}"/>
              </a:ext>
            </a:extLst>
          </p:cNvPr>
          <p:cNvSpPr/>
          <p:nvPr/>
        </p:nvSpPr>
        <p:spPr>
          <a:xfrm>
            <a:off x="4584727" y="5762180"/>
            <a:ext cx="1329012" cy="59417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0EE5F5-2ACB-2394-7645-52A7550A3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449" y="1544268"/>
            <a:ext cx="849228" cy="10595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F8BD6AE-58DE-557A-6F62-F476F45EAFD7}"/>
              </a:ext>
            </a:extLst>
          </p:cNvPr>
          <p:cNvSpPr/>
          <p:nvPr/>
        </p:nvSpPr>
        <p:spPr>
          <a:xfrm>
            <a:off x="3687317" y="3561626"/>
            <a:ext cx="770383" cy="815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76345-7D83-40E4-86BA-7EBCA992BAAE}"/>
              </a:ext>
            </a:extLst>
          </p:cNvPr>
          <p:cNvSpPr/>
          <p:nvPr/>
        </p:nvSpPr>
        <p:spPr>
          <a:xfrm>
            <a:off x="7496794" y="3561626"/>
            <a:ext cx="770383" cy="815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3564B8-BA78-EDEE-027A-259CAC0A6957}"/>
              </a:ext>
            </a:extLst>
          </p:cNvPr>
          <p:cNvSpPr/>
          <p:nvPr/>
        </p:nvSpPr>
        <p:spPr>
          <a:xfrm>
            <a:off x="11238427" y="3561626"/>
            <a:ext cx="770383" cy="81539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27446C-6B08-5BC6-0389-278DB2260BDC}"/>
              </a:ext>
            </a:extLst>
          </p:cNvPr>
          <p:cNvSpPr txBox="1"/>
          <p:nvPr/>
        </p:nvSpPr>
        <p:spPr>
          <a:xfrm>
            <a:off x="1082784" y="3516872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1º or 112km </a:t>
            </a:r>
          </a:p>
          <a:p>
            <a:pPr algn="r"/>
            <a:r>
              <a:rPr lang="en-IN" sz="1200" dirty="0"/>
              <a:t>(approx.)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797D3-3910-C51B-A20D-95333D6FDB62}"/>
              </a:ext>
            </a:extLst>
          </p:cNvPr>
          <p:cNvSpPr txBox="1"/>
          <p:nvPr/>
        </p:nvSpPr>
        <p:spPr>
          <a:xfrm>
            <a:off x="4651926" y="3516871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0.5º or 55km </a:t>
            </a:r>
          </a:p>
          <a:p>
            <a:pPr algn="r"/>
            <a:r>
              <a:rPr lang="en-IN" sz="1200" dirty="0"/>
              <a:t>(approx.)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25A912-80E9-6261-F7F8-1AABDB07B163}"/>
              </a:ext>
            </a:extLst>
          </p:cNvPr>
          <p:cNvSpPr txBox="1"/>
          <p:nvPr/>
        </p:nvSpPr>
        <p:spPr>
          <a:xfrm>
            <a:off x="8353781" y="3537257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1200" dirty="0"/>
              <a:t>0.25º or 27km </a:t>
            </a:r>
          </a:p>
          <a:p>
            <a:pPr algn="r"/>
            <a:r>
              <a:rPr lang="en-IN" sz="1200" dirty="0"/>
              <a:t>(approx.)</a:t>
            </a:r>
          </a:p>
        </p:txBody>
      </p:sp>
    </p:spTree>
    <p:extLst>
      <p:ext uri="{BB962C8B-B14F-4D97-AF65-F5344CB8AC3E}">
        <p14:creationId xmlns:p14="http://schemas.microsoft.com/office/powerpoint/2010/main" val="121079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3AB51-9A8D-402D-1D93-5E84815F3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DF435-3464-0935-E9CE-15B16362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Spatial and Temporal Resolution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3589BA-F8D5-6539-C0F7-00850B7C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B96DB-C8EA-891F-6798-81522BF5463C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Working with Climate Data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Linking Climate Data with “People” | Population Weighted Mean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960DE2-D85D-A92E-2BEA-6F5EB4E04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82" y="1396560"/>
            <a:ext cx="9415833" cy="50441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6B6C7-E73C-3353-732D-64CAA10E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BCD76-ABEF-1622-959F-5E1DF25E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8</a:t>
            </a:fld>
            <a:endParaRPr lang="en-IN" dirty="0">
              <a:solidFill>
                <a:srgbClr val="4F04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4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709A-B7CB-F12C-7CCD-F82B34DE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494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4F0433"/>
                </a:solidFill>
                <a:latin typeface="Garamond" panose="02020404030301010803" pitchFamily="18" charset="0"/>
              </a:rPr>
              <a:t>Linking Climate Data with “People” (or their location?) – Vector Data</a:t>
            </a:r>
          </a:p>
        </p:txBody>
      </p:sp>
      <p:pic>
        <p:nvPicPr>
          <p:cNvPr id="1026" name="Picture 2" descr="Feature class basics—ArcGIS Pro | Documentation">
            <a:extLst>
              <a:ext uri="{FF2B5EF4-FFF2-40B4-BE49-F238E27FC236}">
                <a16:creationId xmlns:a16="http://schemas.microsoft.com/office/drawing/2014/main" id="{CD19315E-6B7D-F13B-5516-D5342261B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1856"/>
            <a:ext cx="37242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2EE269-00F5-0C56-D3BA-F5D5A4324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40"/>
          <a:stretch>
            <a:fillRect/>
          </a:stretch>
        </p:blipFill>
        <p:spPr>
          <a:xfrm>
            <a:off x="4719841" y="1690688"/>
            <a:ext cx="4812086" cy="476253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14ABA-2DFF-2CA6-9EA8-BCC5746EC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  <a:latin typeface="Garamond" panose="02020404030301010803" pitchFamily="18" charset="0"/>
              </a:rPr>
              <a:t>01-10-2025</a:t>
            </a:r>
            <a:endParaRPr lang="en-IN" dirty="0">
              <a:solidFill>
                <a:srgbClr val="4F0433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C6AF58-7B3E-9CD7-FD9B-D665D87AD33A}"/>
              </a:ext>
            </a:extLst>
          </p:cNvPr>
          <p:cNvSpPr txBox="1"/>
          <p:nvPr/>
        </p:nvSpPr>
        <p:spPr>
          <a:xfrm>
            <a:off x="935965" y="273495"/>
            <a:ext cx="1032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Climate and Population Health | Climate related Determinants | Working with Climate Data |</a:t>
            </a:r>
            <a:r>
              <a:rPr lang="en-IN" sz="1200" b="1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Linking Climate Data with “People” </a:t>
            </a:r>
            <a:r>
              <a:rPr lang="en-IN" sz="1200" dirty="0">
                <a:solidFill>
                  <a:srgbClr val="4F0433"/>
                </a:solidFill>
                <a:latin typeface="Garamond" panose="020204040303010108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| Population Weighted Mean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776C2-4980-C6CA-5CE4-E338B4FF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F0433"/>
                </a:solidFill>
              </a:rPr>
              <a:t>Karolinska </a:t>
            </a:r>
            <a:r>
              <a:rPr lang="en-US" dirty="0" err="1">
                <a:solidFill>
                  <a:srgbClr val="4F0433"/>
                </a:solidFill>
              </a:rPr>
              <a:t>Institutet</a:t>
            </a:r>
            <a:r>
              <a:rPr lang="en-US" dirty="0">
                <a:solidFill>
                  <a:srgbClr val="4F0433"/>
                </a:solidFill>
              </a:rPr>
              <a:t> | climes</a:t>
            </a:r>
            <a:endParaRPr lang="en-IN" dirty="0">
              <a:solidFill>
                <a:srgbClr val="4F0433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D91B8-E41F-5694-4229-AAC6BDFB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A8F10-FA26-46C0-8BE8-0CA6105E43EF}" type="slidenum">
              <a:rPr lang="en-IN" smtClean="0">
                <a:solidFill>
                  <a:srgbClr val="4F0433"/>
                </a:solidFill>
              </a:rPr>
              <a:t>9</a:t>
            </a:fld>
            <a:endParaRPr lang="en-IN" dirty="0">
              <a:solidFill>
                <a:srgbClr val="4F043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8D125-D28B-EAB8-A47B-B3E302BAA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60"/>
          <a:stretch>
            <a:fillRect/>
          </a:stretch>
        </p:blipFill>
        <p:spPr>
          <a:xfrm>
            <a:off x="9531927" y="1690688"/>
            <a:ext cx="2331716" cy="4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7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3295</TotalTime>
  <Words>711</Words>
  <Application>Microsoft Office PowerPoint</Application>
  <PresentationFormat>Widescreen</PresentationFormat>
  <Paragraphs>118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Garamond</vt:lpstr>
      <vt:lpstr>Google Sans</vt:lpstr>
      <vt:lpstr>Wingdings</vt:lpstr>
      <vt:lpstr>Office Theme</vt:lpstr>
      <vt:lpstr>Where People Live, What Climate Delivers Population-weighted climate exposure assessment</vt:lpstr>
      <vt:lpstr>Overview</vt:lpstr>
      <vt:lpstr>Climate Determinants of Health</vt:lpstr>
      <vt:lpstr>Climate Determinants of Health</vt:lpstr>
      <vt:lpstr>Working with Climate Data</vt:lpstr>
      <vt:lpstr>Working with Climate Data – Raster Data</vt:lpstr>
      <vt:lpstr>Spatial and Temporal Resolution</vt:lpstr>
      <vt:lpstr>Spatial and Temporal Resolution</vt:lpstr>
      <vt:lpstr>Linking Climate Data with “People” (or their location?) – Vector Data</vt:lpstr>
      <vt:lpstr>Administrative Layers</vt:lpstr>
      <vt:lpstr>Population Weighted Mean</vt:lpstr>
      <vt:lpstr>Population Weighted Mean</vt:lpstr>
      <vt:lpstr>Discuss with your neighbour ~ 1 min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Shivang Pandey</dc:creator>
  <cp:lastModifiedBy>Shivang Pandey</cp:lastModifiedBy>
  <cp:revision>7</cp:revision>
  <dcterms:created xsi:type="dcterms:W3CDTF">2025-09-08T07:56:52Z</dcterms:created>
  <dcterms:modified xsi:type="dcterms:W3CDTF">2025-10-01T09:49:14Z</dcterms:modified>
</cp:coreProperties>
</file>